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4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</p:sldIdLst>
  <p:sldSz cx="9144000" cy="6858000" type="screen4x3"/>
  <p:notesSz cx="6858000" cy="9028113"/>
  <p:embeddedFontLst>
    <p:embeddedFont>
      <p:font typeface="Verdana" panose="020B0604030504040204" pitchFamily="34" charset="0"/>
      <p:regular r:id="rId45"/>
      <p:bold r:id="rId46"/>
      <p:italic r:id="rId47"/>
      <p:bold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MS Gothic" panose="020B0609070205080204" pitchFamily="49" charset="-128"/>
      <p:regular r:id="rId53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40" y="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4.fntdata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2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5.fntdata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Shape 3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4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Shape 5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6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8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Shape 9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Shape 10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1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Shape 12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Shape 13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Shape 15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Shape 16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Shape 18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Shape 19"/>
          <p:cNvSpPr/>
          <p:nvPr/>
        </p:nvSpPr>
        <p:spPr>
          <a:xfrm>
            <a:off x="0" y="0"/>
            <a:ext cx="6858000" cy="9028111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Shape 20"/>
          <p:cNvSpPr txBox="1"/>
          <p:nvPr/>
        </p:nvSpPr>
        <p:spPr>
          <a:xfrm>
            <a:off x="0" y="0"/>
            <a:ext cx="2971799" cy="460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Shape 21"/>
          <p:cNvSpPr txBox="1"/>
          <p:nvPr/>
        </p:nvSpPr>
        <p:spPr>
          <a:xfrm>
            <a:off x="3886200" y="0"/>
            <a:ext cx="2971799" cy="460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Shape 22"/>
          <p:cNvSpPr>
            <a:spLocks noGrp="1" noRot="1" noChangeAspect="1"/>
          </p:cNvSpPr>
          <p:nvPr>
            <p:ph type="sldImg" idx="2"/>
          </p:nvPr>
        </p:nvSpPr>
        <p:spPr>
          <a:xfrm>
            <a:off x="1173162" y="677862"/>
            <a:ext cx="4484687" cy="33559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00625" cy="40338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/>
          <p:nvPr/>
        </p:nvSpPr>
        <p:spPr>
          <a:xfrm>
            <a:off x="0" y="8567736"/>
            <a:ext cx="2971799" cy="460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8791979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5" name="Shape 95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0" name="Shape 210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1" name="Shape 211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2" name="Shape 212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3" name="Shape 213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215" name="Shape 215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7" name="Shape 227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8" name="Shape 228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9" name="Shape 229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0" name="Shape 230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232" name="Shape 232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0" name="Shape 240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1" name="Shape 241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2" name="Shape 242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3" name="Shape 243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8" name="Shape 258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9" name="Shape 259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0" name="Shape 260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1" name="Shape 261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263" name="Shape 26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4" name="Shape 274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5" name="Shape 275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6" name="Shape 276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7" name="Shape 277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15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8" name="Shape 288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15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9" name="Shape 289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15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0" name="Shape 290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15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1" name="Shape 291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Shape 292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293" name="Shape 29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9" name="Shape 309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0" name="Shape 310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1" name="Shape 311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2" name="Shape 312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314" name="Shape 314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25" name="Shape 325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26" name="Shape 326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27" name="Shape 327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28" name="Shape 328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330" name="Shape 330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41" name="Shape 341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42" name="Shape 342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43" name="Shape 343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44" name="Shape 344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Shape 345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346" name="Shape 346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55" name="Shape 355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56" name="Shape 356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57" name="Shape 357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58" name="Shape 358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Shape 359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360" name="Shape 360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8" name="Shape 108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9" name="Shape 109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0" name="Shape 110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1" name="Shape 111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9" name="Shape 369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70" name="Shape 370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71" name="Shape 371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72" name="Shape 372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Shape 373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374" name="Shape 374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5" name="Shape 385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6" name="Shape 386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7" name="Shape 387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8" name="Shape 388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Shape 389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390" name="Shape 390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01" name="Shape 401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02" name="Shape 402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03" name="Shape 403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04" name="Shape 404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Shape 405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00625" cy="4033837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22" name="Shape 422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3" name="Shape 433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4" name="Shape 434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5" name="Shape 435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6" name="Shape 436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Shape 437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438" name="Shape 438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Shape 446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25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47" name="Shape 447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25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48" name="Shape 448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25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49" name="Shape 449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25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50" name="Shape 450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Shape 451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452" name="Shape 452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60" name="Shape 460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61" name="Shape 461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62" name="Shape 462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63" name="Shape 463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Shape 464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465" name="Shape 465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76" name="Shape 476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77" name="Shape 477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78" name="Shape 478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79" name="Shape 479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Shape 480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481" name="Shape 481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92" name="Shape 492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93" name="Shape 493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94" name="Shape 494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95" name="Shape 495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Shape 496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497" name="Shape 497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Shape 512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00625" cy="4033837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513" name="Shape 51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00625" cy="4033837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Shape 521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2" name="Shape 522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3" name="Shape 523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4" name="Shape 524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5" name="Shape 525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Shape 526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527" name="Shape 527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8" name="Shape 538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9" name="Shape 539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0" name="Shape 540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1" name="Shape 541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Shape 542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543" name="Shape 54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Shape 555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6" name="Shape 556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7" name="Shape 557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8" name="Shape 558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32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9" name="Shape 559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Shape 560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561" name="Shape 561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33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9" name="Shape 569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33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70" name="Shape 570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33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71" name="Shape 571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33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72" name="Shape 572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Shape 573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574" name="Shape 574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82" name="Shape 582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83" name="Shape 583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84" name="Shape 584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34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85" name="Shape 585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Shape 586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587" name="Shape 587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Shape 604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00625" cy="4033837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605" name="Shape 605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Shape 618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19" name="Shape 619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20" name="Shape 620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21" name="Shape 621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36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22" name="Shape 622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Shape 623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624" name="Shape 624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Shape 631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32" name="Shape 632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33" name="Shape 633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34" name="Shape 634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37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35" name="Shape 635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Shape 636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637" name="Shape 637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Shape 654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00625" cy="4033837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655" name="Shape 655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hape 662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63" name="Shape 663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64" name="Shape 664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65" name="Shape 665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66" name="Shape 666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7" name="Shape 667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668" name="Shape 668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00625" cy="4033837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Shape 681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82" name="Shape 682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83" name="Shape 683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84" name="Shape 684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40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85" name="Shape 685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6" name="Shape 686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687" name="Shape 687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Shape 699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00" name="Shape 700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01" name="Shape 701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02" name="Shape 702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41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03" name="Shape 703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4" name="Shape 704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705" name="Shape 705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00625" cy="4033837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00625" cy="4033837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00625" cy="4033837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9" name="Shape 179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0" name="Shape 180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1" name="Shape 181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2" name="Shape 182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/>
        </p:nvSpPr>
        <p:spPr>
          <a:xfrm>
            <a:off x="3886200" y="8577261"/>
            <a:ext cx="2943224" cy="42227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6" name="Shape 196"/>
          <p:cNvSpPr txBox="1"/>
          <p:nvPr/>
        </p:nvSpPr>
        <p:spPr>
          <a:xfrm>
            <a:off x="3886200" y="8577261"/>
            <a:ext cx="2947986" cy="42703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7" name="Shape 197"/>
          <p:cNvSpPr txBox="1"/>
          <p:nvPr/>
        </p:nvSpPr>
        <p:spPr>
          <a:xfrm>
            <a:off x="3886200" y="8577261"/>
            <a:ext cx="2968624" cy="447674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8" name="Shape 198"/>
          <p:cNvSpPr txBox="1"/>
          <p:nvPr/>
        </p:nvSpPr>
        <p:spPr>
          <a:xfrm>
            <a:off x="3886200" y="8577261"/>
            <a:ext cx="2971799" cy="4508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</a:t>
            </a:fld>
            <a:endParaRPr lang="en-US" sz="1200" b="0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9" name="Shape 199"/>
          <p:cNvSpPr txBox="1"/>
          <p:nvPr/>
        </p:nvSpPr>
        <p:spPr>
          <a:xfrm>
            <a:off x="1173162" y="677862"/>
            <a:ext cx="4513261" cy="33845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914400" y="4287837"/>
            <a:ext cx="5029199" cy="4062411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>
                <a:latin typeface="MS Gothic"/>
                <a:ea typeface="MS Gothic"/>
                <a:cs typeface="MS Gothic"/>
                <a:sym typeface="MS Gothic"/>
              </a:rPr>
              <a:t>	</a:t>
            </a:r>
          </a:p>
        </p:txBody>
      </p:sp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77863"/>
            <a:ext cx="4475163" cy="33559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18487" cy="1133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1370012" y="1827211"/>
            <a:ext cx="7285037" cy="5376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58750" algn="l" rtl="0"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indent="-127000" algn="l" rtl="0"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2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indent="-88900" algn="l" rtl="0">
              <a:spcBef>
                <a:spcPts val="55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0574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»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5146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9718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4290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8862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2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indent="0" algn="ctr" rtl="0"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25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indent="0" algn="ctr" rtl="0">
              <a:spcBef>
                <a:spcPts val="55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2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Título e texto verticais"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Shape 716"/>
          <p:cNvSpPr txBox="1">
            <a:spLocks noGrp="1"/>
          </p:cNvSpPr>
          <p:nvPr>
            <p:ph type="title"/>
          </p:nvPr>
        </p:nvSpPr>
        <p:spPr>
          <a:xfrm rot="5400000">
            <a:off x="1154112" y="5749925"/>
            <a:ext cx="1300797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7" name="Shape 717"/>
          <p:cNvSpPr txBox="1">
            <a:spLocks noGrp="1"/>
          </p:cNvSpPr>
          <p:nvPr>
            <p:ph type="body" idx="1"/>
          </p:nvPr>
        </p:nvSpPr>
        <p:spPr>
          <a:xfrm rot="5400000">
            <a:off x="-3036887" y="3768725"/>
            <a:ext cx="1300797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58750" algn="l" rtl="0"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indent="-127000" algn="l" rtl="0"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2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indent="-88900" algn="l" rtl="0">
              <a:spcBef>
                <a:spcPts val="55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0574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»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5146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9718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4290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8862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18" name="Shape 71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ítulo e texto vertical"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Shape 7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1" name="Shape 721"/>
          <p:cNvSpPr txBox="1">
            <a:spLocks noGrp="1"/>
          </p:cNvSpPr>
          <p:nvPr>
            <p:ph type="body" idx="1"/>
          </p:nvPr>
        </p:nvSpPr>
        <p:spPr>
          <a:xfrm rot="5400000">
            <a:off x="-1690688" y="4887911"/>
            <a:ext cx="11455399" cy="533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58750" algn="l" rtl="0"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indent="-127000" algn="l" rtl="0"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2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indent="-88900" algn="l" rtl="0">
              <a:spcBef>
                <a:spcPts val="55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0574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»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5146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9718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4290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8862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22" name="Shape 72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Imagem com Legenda"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Shape 724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5" name="Shape 725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buClr>
                <a:srgbClr val="000000"/>
              </a:buClr>
              <a:buFont typeface="Verdana"/>
              <a:buNone/>
              <a:defRPr sz="3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indent="0" algn="l" rtl="0">
              <a:spcBef>
                <a:spcPts val="0"/>
              </a:spcBef>
              <a:buFont typeface="Arial"/>
              <a:buNone/>
              <a:defRPr sz="2800" b="0" i="0" u="none" strike="noStrike" cap="none" baseline="0"/>
            </a:lvl2pPr>
            <a:lvl3pPr marL="914400" marR="0" indent="0" algn="l" rtl="0">
              <a:spcBef>
                <a:spcPts val="0"/>
              </a:spcBef>
              <a:buFont typeface="Arial"/>
              <a:buNone/>
              <a:defRPr sz="2400" b="0" i="0" u="none" strike="noStrike" cap="none" baseline="0"/>
            </a:lvl3pPr>
            <a:lvl4pPr marL="13716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4pPr>
            <a:lvl5pPr marL="18288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5pPr>
            <a:lvl6pPr marL="22860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6pPr>
            <a:lvl7pPr marL="27432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7pPr>
            <a:lvl8pPr marL="32004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8pPr>
            <a:lvl9pPr marL="36576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9pPr>
          </a:lstStyle>
          <a:p>
            <a:endParaRPr/>
          </a:p>
        </p:txBody>
      </p:sp>
      <p:sp>
        <p:nvSpPr>
          <p:cNvPr id="726" name="Shape 726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Verdana"/>
              <a:buNone/>
              <a:defRPr sz="1400"/>
            </a:lvl1pPr>
            <a:lvl2pPr marL="457200" indent="0" rtl="0">
              <a:spcBef>
                <a:spcPts val="0"/>
              </a:spcBef>
              <a:buFont typeface="Verdana"/>
              <a:buNone/>
              <a:defRPr sz="1200"/>
            </a:lvl2pPr>
            <a:lvl3pPr marL="914400" indent="0" rtl="0">
              <a:spcBef>
                <a:spcPts val="0"/>
              </a:spcBef>
              <a:buFont typeface="Verdana"/>
              <a:buNone/>
              <a:defRPr sz="1000"/>
            </a:lvl3pPr>
            <a:lvl4pPr marL="1371600" indent="0" rtl="0">
              <a:spcBef>
                <a:spcPts val="0"/>
              </a:spcBef>
              <a:buFont typeface="Verdana"/>
              <a:buNone/>
              <a:defRPr sz="900"/>
            </a:lvl4pPr>
            <a:lvl5pPr marL="1828800" indent="0" rtl="0">
              <a:spcBef>
                <a:spcPts val="0"/>
              </a:spcBef>
              <a:buFont typeface="Verdana"/>
              <a:buNone/>
              <a:defRPr sz="900"/>
            </a:lvl5pPr>
            <a:lvl6pPr marL="2286000" indent="0" rtl="0">
              <a:spcBef>
                <a:spcPts val="0"/>
              </a:spcBef>
              <a:buFont typeface="Verdana"/>
              <a:buNone/>
              <a:defRPr sz="900"/>
            </a:lvl6pPr>
            <a:lvl7pPr marL="2743200" indent="0" rtl="0">
              <a:spcBef>
                <a:spcPts val="0"/>
              </a:spcBef>
              <a:buFont typeface="Verdana"/>
              <a:buNone/>
              <a:defRPr sz="900"/>
            </a:lvl7pPr>
            <a:lvl8pPr marL="3200400" indent="0" rtl="0">
              <a:spcBef>
                <a:spcPts val="0"/>
              </a:spcBef>
              <a:buFont typeface="Verdana"/>
              <a:buNone/>
              <a:defRPr sz="900"/>
            </a:lvl8pPr>
            <a:lvl9pPr marL="3657600" indent="0" rtl="0">
              <a:spcBef>
                <a:spcPts val="0"/>
              </a:spcBef>
              <a:buFont typeface="Verdana"/>
              <a:buNone/>
              <a:defRPr sz="900"/>
            </a:lvl9pPr>
          </a:lstStyle>
          <a:p>
            <a:endParaRPr/>
          </a:p>
        </p:txBody>
      </p:sp>
      <p:sp>
        <p:nvSpPr>
          <p:cNvPr id="727" name="Shape 72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údo com Legenda"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Shape 72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0" name="Shape 73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731" name="Shape 731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Verdana"/>
              <a:buNone/>
              <a:defRPr sz="1400"/>
            </a:lvl1pPr>
            <a:lvl2pPr marL="457200" indent="0" rtl="0">
              <a:spcBef>
                <a:spcPts val="0"/>
              </a:spcBef>
              <a:buFont typeface="Verdana"/>
              <a:buNone/>
              <a:defRPr sz="1200"/>
            </a:lvl2pPr>
            <a:lvl3pPr marL="914400" indent="0" rtl="0">
              <a:spcBef>
                <a:spcPts val="0"/>
              </a:spcBef>
              <a:buFont typeface="Verdana"/>
              <a:buNone/>
              <a:defRPr sz="1000"/>
            </a:lvl3pPr>
            <a:lvl4pPr marL="1371600" indent="0" rtl="0">
              <a:spcBef>
                <a:spcPts val="0"/>
              </a:spcBef>
              <a:buFont typeface="Verdana"/>
              <a:buNone/>
              <a:defRPr sz="900"/>
            </a:lvl4pPr>
            <a:lvl5pPr marL="1828800" indent="0" rtl="0">
              <a:spcBef>
                <a:spcPts val="0"/>
              </a:spcBef>
              <a:buFont typeface="Verdana"/>
              <a:buNone/>
              <a:defRPr sz="900"/>
            </a:lvl5pPr>
            <a:lvl6pPr marL="2286000" indent="0" rtl="0">
              <a:spcBef>
                <a:spcPts val="0"/>
              </a:spcBef>
              <a:buFont typeface="Verdana"/>
              <a:buNone/>
              <a:defRPr sz="900"/>
            </a:lvl6pPr>
            <a:lvl7pPr marL="2743200" indent="0" rtl="0">
              <a:spcBef>
                <a:spcPts val="0"/>
              </a:spcBef>
              <a:buFont typeface="Verdana"/>
              <a:buNone/>
              <a:defRPr sz="900"/>
            </a:lvl7pPr>
            <a:lvl8pPr marL="3200400" indent="0" rtl="0">
              <a:spcBef>
                <a:spcPts val="0"/>
              </a:spcBef>
              <a:buFont typeface="Verdana"/>
              <a:buNone/>
              <a:defRPr sz="900"/>
            </a:lvl8pPr>
            <a:lvl9pPr marL="3657600" indent="0" rtl="0">
              <a:spcBef>
                <a:spcPts val="0"/>
              </a:spcBef>
              <a:buFont typeface="Verdana"/>
              <a:buNone/>
              <a:defRPr sz="900"/>
            </a:lvl9pPr>
          </a:lstStyle>
          <a:p>
            <a:endParaRPr/>
          </a:p>
        </p:txBody>
      </p:sp>
      <p:sp>
        <p:nvSpPr>
          <p:cNvPr id="732" name="Shape 73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Shape 73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mente título"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Shape 7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7" name="Shape 73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ção"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Shape 73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0" name="Shape 740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Verdana"/>
              <a:buNone/>
              <a:defRPr sz="2400" b="1"/>
            </a:lvl1pPr>
            <a:lvl2pPr marL="457200" indent="0" rtl="0">
              <a:spcBef>
                <a:spcPts val="0"/>
              </a:spcBef>
              <a:buFont typeface="Verdana"/>
              <a:buNone/>
              <a:defRPr sz="2000" b="1"/>
            </a:lvl2pPr>
            <a:lvl3pPr marL="914400" indent="0" rtl="0">
              <a:spcBef>
                <a:spcPts val="0"/>
              </a:spcBef>
              <a:buFont typeface="Verdana"/>
              <a:buNone/>
              <a:defRPr sz="1800" b="1"/>
            </a:lvl3pPr>
            <a:lvl4pPr marL="1371600" indent="0" rtl="0">
              <a:spcBef>
                <a:spcPts val="0"/>
              </a:spcBef>
              <a:buFont typeface="Verdana"/>
              <a:buNone/>
              <a:defRPr sz="1600" b="1"/>
            </a:lvl4pPr>
            <a:lvl5pPr marL="1828800" indent="0" rtl="0">
              <a:spcBef>
                <a:spcPts val="0"/>
              </a:spcBef>
              <a:buFont typeface="Verdana"/>
              <a:buNone/>
              <a:defRPr sz="1600" b="1"/>
            </a:lvl5pPr>
            <a:lvl6pPr marL="2286000" indent="0" rtl="0">
              <a:spcBef>
                <a:spcPts val="0"/>
              </a:spcBef>
              <a:buFont typeface="Verdana"/>
              <a:buNone/>
              <a:defRPr sz="1600" b="1"/>
            </a:lvl6pPr>
            <a:lvl7pPr marL="2743200" indent="0" rtl="0">
              <a:spcBef>
                <a:spcPts val="0"/>
              </a:spcBef>
              <a:buFont typeface="Verdana"/>
              <a:buNone/>
              <a:defRPr sz="1600" b="1"/>
            </a:lvl7pPr>
            <a:lvl8pPr marL="3200400" indent="0" rtl="0">
              <a:spcBef>
                <a:spcPts val="0"/>
              </a:spcBef>
              <a:buFont typeface="Verdana"/>
              <a:buNone/>
              <a:defRPr sz="1600" b="1"/>
            </a:lvl8pPr>
            <a:lvl9pPr marL="3657600" indent="0" rtl="0">
              <a:spcBef>
                <a:spcPts val="0"/>
              </a:spcBef>
              <a:buFont typeface="Verdana"/>
              <a:buNone/>
              <a:defRPr sz="1600" b="1"/>
            </a:lvl9pPr>
          </a:lstStyle>
          <a:p>
            <a:endParaRPr/>
          </a:p>
        </p:txBody>
      </p:sp>
      <p:sp>
        <p:nvSpPr>
          <p:cNvPr id="741" name="Shape 74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742" name="Shape 742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Verdana"/>
              <a:buNone/>
              <a:defRPr sz="2400" b="1"/>
            </a:lvl1pPr>
            <a:lvl2pPr marL="457200" indent="0" rtl="0">
              <a:spcBef>
                <a:spcPts val="0"/>
              </a:spcBef>
              <a:buFont typeface="Verdana"/>
              <a:buNone/>
              <a:defRPr sz="2000" b="1"/>
            </a:lvl2pPr>
            <a:lvl3pPr marL="914400" indent="0" rtl="0">
              <a:spcBef>
                <a:spcPts val="0"/>
              </a:spcBef>
              <a:buFont typeface="Verdana"/>
              <a:buNone/>
              <a:defRPr sz="1800" b="1"/>
            </a:lvl3pPr>
            <a:lvl4pPr marL="1371600" indent="0" rtl="0">
              <a:spcBef>
                <a:spcPts val="0"/>
              </a:spcBef>
              <a:buFont typeface="Verdana"/>
              <a:buNone/>
              <a:defRPr sz="1600" b="1"/>
            </a:lvl4pPr>
            <a:lvl5pPr marL="1828800" indent="0" rtl="0">
              <a:spcBef>
                <a:spcPts val="0"/>
              </a:spcBef>
              <a:buFont typeface="Verdana"/>
              <a:buNone/>
              <a:defRPr sz="1600" b="1"/>
            </a:lvl5pPr>
            <a:lvl6pPr marL="2286000" indent="0" rtl="0">
              <a:spcBef>
                <a:spcPts val="0"/>
              </a:spcBef>
              <a:buFont typeface="Verdana"/>
              <a:buNone/>
              <a:defRPr sz="1600" b="1"/>
            </a:lvl6pPr>
            <a:lvl7pPr marL="2743200" indent="0" rtl="0">
              <a:spcBef>
                <a:spcPts val="0"/>
              </a:spcBef>
              <a:buFont typeface="Verdana"/>
              <a:buNone/>
              <a:defRPr sz="1600" b="1"/>
            </a:lvl7pPr>
            <a:lvl8pPr marL="3200400" indent="0" rtl="0">
              <a:spcBef>
                <a:spcPts val="0"/>
              </a:spcBef>
              <a:buFont typeface="Verdana"/>
              <a:buNone/>
              <a:defRPr sz="1600" b="1"/>
            </a:lvl8pPr>
            <a:lvl9pPr marL="3657600" indent="0" rtl="0">
              <a:spcBef>
                <a:spcPts val="0"/>
              </a:spcBef>
              <a:buFont typeface="Verdana"/>
              <a:buNone/>
              <a:defRPr sz="1600" b="1"/>
            </a:lvl9pPr>
          </a:lstStyle>
          <a:p>
            <a:endParaRPr/>
          </a:p>
        </p:txBody>
      </p:sp>
      <p:sp>
        <p:nvSpPr>
          <p:cNvPr id="743" name="Shape 74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744" name="Shape 74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uas Partes de Conteúdo"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Shape 7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7" name="Shape 747"/>
          <p:cNvSpPr txBox="1">
            <a:spLocks noGrp="1"/>
          </p:cNvSpPr>
          <p:nvPr>
            <p:ph type="body" idx="1"/>
          </p:nvPr>
        </p:nvSpPr>
        <p:spPr>
          <a:xfrm>
            <a:off x="1370012" y="1827213"/>
            <a:ext cx="2590800" cy="11455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748" name="Shape 748"/>
          <p:cNvSpPr txBox="1">
            <a:spLocks noGrp="1"/>
          </p:cNvSpPr>
          <p:nvPr>
            <p:ph type="body" idx="2"/>
          </p:nvPr>
        </p:nvSpPr>
        <p:spPr>
          <a:xfrm>
            <a:off x="4113212" y="1827213"/>
            <a:ext cx="2590800" cy="11455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749" name="Shape 74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Título e texto verticai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 rot="5400000">
            <a:off x="4183063" y="2711449"/>
            <a:ext cx="6931024" cy="20542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 rot="5400000">
            <a:off x="-2381" y="732630"/>
            <a:ext cx="6931024" cy="60118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58750" algn="l" rtl="0"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indent="-127000" algn="l" rtl="0"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2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indent="-88900" algn="l" rtl="0">
              <a:spcBef>
                <a:spcPts val="55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0574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»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5146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9718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4290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8862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Cabeçalho da Seção"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Shape 751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 sz="4000" b="1" cap="none"/>
            </a:lvl1pPr>
            <a:lvl2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2" name="Shape 752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Verdana"/>
              <a:buNone/>
              <a:defRPr sz="2000"/>
            </a:lvl1pPr>
            <a:lvl2pPr marL="457200" indent="0" rtl="0">
              <a:spcBef>
                <a:spcPts val="0"/>
              </a:spcBef>
              <a:buFont typeface="Verdana"/>
              <a:buNone/>
              <a:defRPr sz="1800"/>
            </a:lvl2pPr>
            <a:lvl3pPr marL="914400" indent="0" rtl="0">
              <a:spcBef>
                <a:spcPts val="0"/>
              </a:spcBef>
              <a:buFont typeface="Verdana"/>
              <a:buNone/>
              <a:defRPr sz="1600"/>
            </a:lvl3pPr>
            <a:lvl4pPr marL="1371600" indent="0" rtl="0">
              <a:spcBef>
                <a:spcPts val="0"/>
              </a:spcBef>
              <a:buFont typeface="Verdana"/>
              <a:buNone/>
              <a:defRPr sz="1400"/>
            </a:lvl4pPr>
            <a:lvl5pPr marL="1828800" indent="0" rtl="0">
              <a:spcBef>
                <a:spcPts val="0"/>
              </a:spcBef>
              <a:buFont typeface="Verdana"/>
              <a:buNone/>
              <a:defRPr sz="1400"/>
            </a:lvl5pPr>
            <a:lvl6pPr marL="2286000" indent="0" rtl="0">
              <a:spcBef>
                <a:spcPts val="0"/>
              </a:spcBef>
              <a:buFont typeface="Verdana"/>
              <a:buNone/>
              <a:defRPr sz="1400"/>
            </a:lvl6pPr>
            <a:lvl7pPr marL="2743200" indent="0" rtl="0">
              <a:spcBef>
                <a:spcPts val="0"/>
              </a:spcBef>
              <a:buFont typeface="Verdana"/>
              <a:buNone/>
              <a:defRPr sz="1400"/>
            </a:lvl7pPr>
            <a:lvl8pPr marL="3200400" indent="0" rtl="0">
              <a:spcBef>
                <a:spcPts val="0"/>
              </a:spcBef>
              <a:buFont typeface="Verdana"/>
              <a:buNone/>
              <a:defRPr sz="1400"/>
            </a:lvl8pPr>
            <a:lvl9pPr marL="3657600" indent="0" rtl="0">
              <a:spcBef>
                <a:spcPts val="0"/>
              </a:spcBef>
              <a:buFont typeface="Verdana"/>
              <a:buNone/>
              <a:defRPr sz="1400"/>
            </a:lvl9pPr>
          </a:lstStyle>
          <a:p>
            <a:endParaRPr/>
          </a:p>
        </p:txBody>
      </p:sp>
      <p:sp>
        <p:nvSpPr>
          <p:cNvPr id="753" name="Shape 75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Shape 75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6" name="Shape 756"/>
          <p:cNvSpPr txBox="1">
            <a:spLocks noGrp="1"/>
          </p:cNvSpPr>
          <p:nvPr>
            <p:ph type="body" idx="1"/>
          </p:nvPr>
        </p:nvSpPr>
        <p:spPr>
          <a:xfrm>
            <a:off x="1370012" y="1827211"/>
            <a:ext cx="5333999" cy="11455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58750" algn="l" rtl="0"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indent="-127000" algn="l" rtl="0"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2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indent="-88900" algn="l" rtl="0">
              <a:spcBef>
                <a:spcPts val="55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0574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»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5146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9718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4290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8862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57" name="Shape 75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Shape 759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0" name="Shape 760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2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indent="0" algn="ctr" rtl="0"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25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indent="0" algn="ctr" rtl="0">
              <a:spcBef>
                <a:spcPts val="55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2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indent="0" algn="ctr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61" name="Shape 76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ítulo e texto vertical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18487" cy="1133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 rot="5400000">
            <a:off x="2324099" y="873124"/>
            <a:ext cx="5376862" cy="72850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58750" algn="l" rtl="0"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indent="-127000" algn="l" rtl="0"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2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indent="-88900" algn="l" rtl="0">
              <a:spcBef>
                <a:spcPts val="55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05740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»"/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5146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9718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4290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886200" indent="-228600" algn="l" rtl="0">
              <a:spcBef>
                <a:spcPts val="475"/>
              </a:spcBef>
              <a:spcAft>
                <a:spcPts val="0"/>
              </a:spcAft>
              <a:defRPr sz="1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Imagem com Legenda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FFFFFF"/>
              </a:buClr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</a:defRPr>
            </a:lvl1pPr>
            <a:lvl2pPr marL="457200" marR="0" indent="0" algn="l" rtl="0">
              <a:spcBef>
                <a:spcPts val="0"/>
              </a:spcBef>
              <a:buFont typeface="Arial"/>
              <a:buNone/>
              <a:defRPr sz="2800" b="0" i="0" u="none" strike="noStrike" cap="none" baseline="0"/>
            </a:lvl2pPr>
            <a:lvl3pPr marL="914400" marR="0" indent="0" algn="l" rtl="0">
              <a:spcBef>
                <a:spcPts val="0"/>
              </a:spcBef>
              <a:buFont typeface="Arial"/>
              <a:buNone/>
              <a:defRPr sz="2400" b="0" i="0" u="none" strike="noStrike" cap="none" baseline="0"/>
            </a:lvl3pPr>
            <a:lvl4pPr marL="13716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4pPr>
            <a:lvl5pPr marL="18288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5pPr>
            <a:lvl6pPr marL="22860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6pPr>
            <a:lvl7pPr marL="27432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7pPr>
            <a:lvl8pPr marL="32004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8pPr>
            <a:lvl9pPr marL="3657600" marR="0" indent="0" algn="l" rtl="0">
              <a:spcBef>
                <a:spcPts val="0"/>
              </a:spcBef>
              <a:buFont typeface="Arial"/>
              <a:buNone/>
              <a:defRPr sz="2000" b="0" i="0" u="none" strike="noStrike" cap="none" baseline="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Verdana"/>
              <a:buNone/>
              <a:defRPr sz="1400"/>
            </a:lvl1pPr>
            <a:lvl2pPr marL="457200" indent="0" rtl="0">
              <a:spcBef>
                <a:spcPts val="0"/>
              </a:spcBef>
              <a:buFont typeface="Verdana"/>
              <a:buNone/>
              <a:defRPr sz="1200"/>
            </a:lvl2pPr>
            <a:lvl3pPr marL="914400" indent="0" rtl="0">
              <a:spcBef>
                <a:spcPts val="0"/>
              </a:spcBef>
              <a:buFont typeface="Verdana"/>
              <a:buNone/>
              <a:defRPr sz="1000"/>
            </a:lvl3pPr>
            <a:lvl4pPr marL="1371600" indent="0" rtl="0">
              <a:spcBef>
                <a:spcPts val="0"/>
              </a:spcBef>
              <a:buFont typeface="Verdana"/>
              <a:buNone/>
              <a:defRPr sz="900"/>
            </a:lvl4pPr>
            <a:lvl5pPr marL="1828800" indent="0" rtl="0">
              <a:spcBef>
                <a:spcPts val="0"/>
              </a:spcBef>
              <a:buFont typeface="Verdana"/>
              <a:buNone/>
              <a:defRPr sz="900"/>
            </a:lvl5pPr>
            <a:lvl6pPr marL="2286000" indent="0" rtl="0">
              <a:spcBef>
                <a:spcPts val="0"/>
              </a:spcBef>
              <a:buFont typeface="Verdana"/>
              <a:buNone/>
              <a:defRPr sz="900"/>
            </a:lvl6pPr>
            <a:lvl7pPr marL="2743200" indent="0" rtl="0">
              <a:spcBef>
                <a:spcPts val="0"/>
              </a:spcBef>
              <a:buFont typeface="Verdana"/>
              <a:buNone/>
              <a:defRPr sz="900"/>
            </a:lvl7pPr>
            <a:lvl8pPr marL="3200400" indent="0" rtl="0">
              <a:spcBef>
                <a:spcPts val="0"/>
              </a:spcBef>
              <a:buFont typeface="Verdana"/>
              <a:buNone/>
              <a:defRPr sz="900"/>
            </a:lvl8pPr>
            <a:lvl9pPr marL="3657600" indent="0" rtl="0">
              <a:spcBef>
                <a:spcPts val="0"/>
              </a:spcBef>
              <a:buFont typeface="Verdana"/>
              <a:buNone/>
              <a:defRPr sz="9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údo com Legenda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Verdana"/>
              <a:buNone/>
              <a:defRPr sz="1400"/>
            </a:lvl1pPr>
            <a:lvl2pPr marL="457200" indent="0" rtl="0">
              <a:spcBef>
                <a:spcPts val="0"/>
              </a:spcBef>
              <a:buFont typeface="Verdana"/>
              <a:buNone/>
              <a:defRPr sz="1200"/>
            </a:lvl2pPr>
            <a:lvl3pPr marL="914400" indent="0" rtl="0">
              <a:spcBef>
                <a:spcPts val="0"/>
              </a:spcBef>
              <a:buFont typeface="Verdana"/>
              <a:buNone/>
              <a:defRPr sz="1000"/>
            </a:lvl3pPr>
            <a:lvl4pPr marL="1371600" indent="0" rtl="0">
              <a:spcBef>
                <a:spcPts val="0"/>
              </a:spcBef>
              <a:buFont typeface="Verdana"/>
              <a:buNone/>
              <a:defRPr sz="900"/>
            </a:lvl4pPr>
            <a:lvl5pPr marL="1828800" indent="0" rtl="0">
              <a:spcBef>
                <a:spcPts val="0"/>
              </a:spcBef>
              <a:buFont typeface="Verdana"/>
              <a:buNone/>
              <a:defRPr sz="900"/>
            </a:lvl5pPr>
            <a:lvl6pPr marL="2286000" indent="0" rtl="0">
              <a:spcBef>
                <a:spcPts val="0"/>
              </a:spcBef>
              <a:buFont typeface="Verdana"/>
              <a:buNone/>
              <a:defRPr sz="900"/>
            </a:lvl6pPr>
            <a:lvl7pPr marL="2743200" indent="0" rtl="0">
              <a:spcBef>
                <a:spcPts val="0"/>
              </a:spcBef>
              <a:buFont typeface="Verdana"/>
              <a:buNone/>
              <a:defRPr sz="900"/>
            </a:lvl7pPr>
            <a:lvl8pPr marL="3200400" indent="0" rtl="0">
              <a:spcBef>
                <a:spcPts val="0"/>
              </a:spcBef>
              <a:buFont typeface="Verdana"/>
              <a:buNone/>
              <a:defRPr sz="900"/>
            </a:lvl8pPr>
            <a:lvl9pPr marL="3657600" indent="0" rtl="0">
              <a:spcBef>
                <a:spcPts val="0"/>
              </a:spcBef>
              <a:buFont typeface="Verdana"/>
              <a:buNone/>
              <a:defRPr sz="900"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mente títul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18487" cy="1133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ção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Verdana"/>
              <a:buNone/>
              <a:defRPr sz="2400" b="1"/>
            </a:lvl1pPr>
            <a:lvl2pPr marL="457200" indent="0" rtl="0">
              <a:spcBef>
                <a:spcPts val="0"/>
              </a:spcBef>
              <a:buFont typeface="Verdana"/>
              <a:buNone/>
              <a:defRPr sz="2000" b="1"/>
            </a:lvl2pPr>
            <a:lvl3pPr marL="914400" indent="0" rtl="0">
              <a:spcBef>
                <a:spcPts val="0"/>
              </a:spcBef>
              <a:buFont typeface="Verdana"/>
              <a:buNone/>
              <a:defRPr sz="1800" b="1"/>
            </a:lvl3pPr>
            <a:lvl4pPr marL="1371600" indent="0" rtl="0">
              <a:spcBef>
                <a:spcPts val="0"/>
              </a:spcBef>
              <a:buFont typeface="Verdana"/>
              <a:buNone/>
              <a:defRPr sz="1600" b="1"/>
            </a:lvl4pPr>
            <a:lvl5pPr marL="1828800" indent="0" rtl="0">
              <a:spcBef>
                <a:spcPts val="0"/>
              </a:spcBef>
              <a:buFont typeface="Verdana"/>
              <a:buNone/>
              <a:defRPr sz="1600" b="1"/>
            </a:lvl5pPr>
            <a:lvl6pPr marL="2286000" indent="0" rtl="0">
              <a:spcBef>
                <a:spcPts val="0"/>
              </a:spcBef>
              <a:buFont typeface="Verdana"/>
              <a:buNone/>
              <a:defRPr sz="1600" b="1"/>
            </a:lvl6pPr>
            <a:lvl7pPr marL="2743200" indent="0" rtl="0">
              <a:spcBef>
                <a:spcPts val="0"/>
              </a:spcBef>
              <a:buFont typeface="Verdana"/>
              <a:buNone/>
              <a:defRPr sz="1600" b="1"/>
            </a:lvl7pPr>
            <a:lvl8pPr marL="3200400" indent="0" rtl="0">
              <a:spcBef>
                <a:spcPts val="0"/>
              </a:spcBef>
              <a:buFont typeface="Verdana"/>
              <a:buNone/>
              <a:defRPr sz="1600" b="1"/>
            </a:lvl8pPr>
            <a:lvl9pPr marL="3657600" indent="0" rtl="0">
              <a:spcBef>
                <a:spcPts val="0"/>
              </a:spcBef>
              <a:buFont typeface="Verdana"/>
              <a:buNone/>
              <a:defRPr sz="1600" b="1"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Verdana"/>
              <a:buNone/>
              <a:defRPr sz="2400" b="1"/>
            </a:lvl1pPr>
            <a:lvl2pPr marL="457200" indent="0" rtl="0">
              <a:spcBef>
                <a:spcPts val="0"/>
              </a:spcBef>
              <a:buFont typeface="Verdana"/>
              <a:buNone/>
              <a:defRPr sz="2000" b="1"/>
            </a:lvl2pPr>
            <a:lvl3pPr marL="914400" indent="0" rtl="0">
              <a:spcBef>
                <a:spcPts val="0"/>
              </a:spcBef>
              <a:buFont typeface="Verdana"/>
              <a:buNone/>
              <a:defRPr sz="1800" b="1"/>
            </a:lvl3pPr>
            <a:lvl4pPr marL="1371600" indent="0" rtl="0">
              <a:spcBef>
                <a:spcPts val="0"/>
              </a:spcBef>
              <a:buFont typeface="Verdana"/>
              <a:buNone/>
              <a:defRPr sz="1600" b="1"/>
            </a:lvl4pPr>
            <a:lvl5pPr marL="1828800" indent="0" rtl="0">
              <a:spcBef>
                <a:spcPts val="0"/>
              </a:spcBef>
              <a:buFont typeface="Verdana"/>
              <a:buNone/>
              <a:defRPr sz="1600" b="1"/>
            </a:lvl5pPr>
            <a:lvl6pPr marL="2286000" indent="0" rtl="0">
              <a:spcBef>
                <a:spcPts val="0"/>
              </a:spcBef>
              <a:buFont typeface="Verdana"/>
              <a:buNone/>
              <a:defRPr sz="1600" b="1"/>
            </a:lvl6pPr>
            <a:lvl7pPr marL="2743200" indent="0" rtl="0">
              <a:spcBef>
                <a:spcPts val="0"/>
              </a:spcBef>
              <a:buFont typeface="Verdana"/>
              <a:buNone/>
              <a:defRPr sz="1600" b="1"/>
            </a:lvl7pPr>
            <a:lvl8pPr marL="3200400" indent="0" rtl="0">
              <a:spcBef>
                <a:spcPts val="0"/>
              </a:spcBef>
              <a:buFont typeface="Verdana"/>
              <a:buNone/>
              <a:defRPr sz="1600" b="1"/>
            </a:lvl8pPr>
            <a:lvl9pPr marL="3657600" indent="0" rtl="0">
              <a:spcBef>
                <a:spcPts val="0"/>
              </a:spcBef>
              <a:buFont typeface="Verdana"/>
              <a:buNone/>
              <a:defRPr sz="1600" b="1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uas Partes de Conteúdo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18487" cy="1133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0"/>
              </a:spcBef>
              <a:spcAft>
                <a:spcPts val="0"/>
              </a:spcAft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370012" y="1827213"/>
            <a:ext cx="3565525" cy="5376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2"/>
          </p:nvPr>
        </p:nvSpPr>
        <p:spPr>
          <a:xfrm>
            <a:off x="5087937" y="1827213"/>
            <a:ext cx="3567111" cy="5376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Cabeçalho da Seção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 sz="4000" b="1" cap="none"/>
            </a:lvl1pPr>
            <a:lvl2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36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Verdana"/>
              <a:buNone/>
              <a:defRPr sz="2000"/>
            </a:lvl1pPr>
            <a:lvl2pPr marL="457200" indent="0" rtl="0">
              <a:spcBef>
                <a:spcPts val="0"/>
              </a:spcBef>
              <a:buFont typeface="Verdana"/>
              <a:buNone/>
              <a:defRPr sz="1800"/>
            </a:lvl2pPr>
            <a:lvl3pPr marL="914400" indent="0" rtl="0">
              <a:spcBef>
                <a:spcPts val="0"/>
              </a:spcBef>
              <a:buFont typeface="Verdana"/>
              <a:buNone/>
              <a:defRPr sz="1600"/>
            </a:lvl3pPr>
            <a:lvl4pPr marL="1371600" indent="0" rtl="0">
              <a:spcBef>
                <a:spcPts val="0"/>
              </a:spcBef>
              <a:buFont typeface="Verdana"/>
              <a:buNone/>
              <a:defRPr sz="1400"/>
            </a:lvl4pPr>
            <a:lvl5pPr marL="1828800" indent="0" rtl="0">
              <a:spcBef>
                <a:spcPts val="0"/>
              </a:spcBef>
              <a:buFont typeface="Verdana"/>
              <a:buNone/>
              <a:defRPr sz="1400"/>
            </a:lvl5pPr>
            <a:lvl6pPr marL="2286000" indent="0" rtl="0">
              <a:spcBef>
                <a:spcPts val="0"/>
              </a:spcBef>
              <a:buFont typeface="Verdana"/>
              <a:buNone/>
              <a:defRPr sz="1400"/>
            </a:lvl6pPr>
            <a:lvl7pPr marL="2743200" indent="0" rtl="0">
              <a:spcBef>
                <a:spcPts val="0"/>
              </a:spcBef>
              <a:buFont typeface="Verdana"/>
              <a:buNone/>
              <a:defRPr sz="1400"/>
            </a:lvl7pPr>
            <a:lvl8pPr marL="3200400" indent="0" rtl="0">
              <a:spcBef>
                <a:spcPts val="0"/>
              </a:spcBef>
              <a:buFont typeface="Verdana"/>
              <a:buNone/>
              <a:defRPr sz="1400"/>
            </a:lvl8pPr>
            <a:lvl9pPr marL="3657600" indent="0" rtl="0">
              <a:spcBef>
                <a:spcPts val="0"/>
              </a:spcBef>
              <a:buFont typeface="Verdana"/>
              <a:buNone/>
              <a:defRPr sz="14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>
            <a:off x="-3238500" y="376237"/>
            <a:ext cx="4114799" cy="3124200"/>
          </a:xfrm>
          <a:custGeom>
            <a:avLst/>
            <a:gdLst/>
            <a:ahLst/>
            <a:cxnLst/>
            <a:rect l="0" t="0" r="0" b="0"/>
            <a:pathLst>
              <a:path w="64000" h="64000" extrusionOk="0">
                <a:moveTo>
                  <a:pt x="-15240" y="5746"/>
                </a:moveTo>
                <a:cubicBezTo>
                  <a:pt x="-6654" y="11730"/>
                  <a:pt x="-1536" y="21534"/>
                  <a:pt x="-1536" y="32000"/>
                </a:cubicBezTo>
                <a:cubicBezTo>
                  <a:pt x="-1536" y="-23071"/>
                  <a:pt x="-6654" y="-13267"/>
                  <a:pt x="-15240" y="-7283"/>
                </a:cubicBezTo>
                <a:cubicBezTo>
                  <a:pt x="-15240" y="-7283"/>
                  <a:pt x="-15240" y="-7283"/>
                  <a:pt x="-15241" y="-7283"/>
                </a:cubicBezTo>
                <a:lnTo>
                  <a:pt x="-15240" y="-7282"/>
                </a:lnTo>
                <a:lnTo>
                  <a:pt x="-15240" y="5746"/>
                </a:lnTo>
                <a:lnTo>
                  <a:pt x="-15241" y="5746"/>
                </a:lnTo>
                <a:cubicBezTo>
                  <a:pt x="-15240" y="5746"/>
                  <a:pt x="-15240" y="5746"/>
                  <a:pt x="-15240" y="5746"/>
                </a:cubicBezTo>
                <a:close/>
              </a:path>
            </a:pathLst>
          </a:custGeom>
          <a:solidFill>
            <a:srgbClr val="99CCC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Shape 28"/>
          <p:cNvSpPr/>
          <p:nvPr/>
        </p:nvSpPr>
        <p:spPr>
          <a:xfrm>
            <a:off x="-2425700" y="-309562"/>
            <a:ext cx="3094037" cy="3154361"/>
          </a:xfrm>
          <a:custGeom>
            <a:avLst/>
            <a:gdLst/>
            <a:ahLst/>
            <a:cxnLst/>
            <a:rect l="0" t="0" r="0" b="0"/>
            <a:pathLst>
              <a:path w="64000" h="64000" extrusionOk="0">
                <a:moveTo>
                  <a:pt x="-15459" y="5595"/>
                </a:moveTo>
                <a:cubicBezTo>
                  <a:pt x="-6746" y="11560"/>
                  <a:pt x="-1536" y="21440"/>
                  <a:pt x="-1536" y="32000"/>
                </a:cubicBezTo>
                <a:cubicBezTo>
                  <a:pt x="-1536" y="-22977"/>
                  <a:pt x="-6746" y="-13097"/>
                  <a:pt x="-15459" y="-7132"/>
                </a:cubicBezTo>
                <a:cubicBezTo>
                  <a:pt x="-15459" y="-7132"/>
                  <a:pt x="-15459" y="-7132"/>
                  <a:pt x="-15460" y="-7132"/>
                </a:cubicBezTo>
                <a:lnTo>
                  <a:pt x="-15459" y="-7131"/>
                </a:lnTo>
                <a:lnTo>
                  <a:pt x="-15459" y="5595"/>
                </a:lnTo>
                <a:lnTo>
                  <a:pt x="-15460" y="5595"/>
                </a:lnTo>
                <a:cubicBezTo>
                  <a:pt x="-15459" y="5595"/>
                  <a:pt x="-15459" y="5595"/>
                  <a:pt x="-15459" y="5595"/>
                </a:cubicBezTo>
                <a:close/>
              </a:path>
            </a:pathLst>
          </a:custGeom>
          <a:solidFill>
            <a:srgbClr val="00666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" name="Shape 29"/>
          <p:cNvCxnSpPr/>
          <p:nvPr/>
        </p:nvCxnSpPr>
        <p:spPr>
          <a:xfrm>
            <a:off x="1371600" y="765175"/>
            <a:ext cx="7315200" cy="1587"/>
          </a:xfrm>
          <a:prstGeom prst="straightConnector1">
            <a:avLst/>
          </a:prstGeom>
          <a:noFill/>
          <a:ln w="126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1370012" y="1827211"/>
            <a:ext cx="7285037" cy="5376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58750" algn="l" rtl="0"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indent="-127000" algn="l" rtl="0"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25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indent="-88900" algn="l" rtl="0">
              <a:spcBef>
                <a:spcPts val="55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057400" marR="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»"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514600" marR="0" indent="-228600" algn="l" rtl="0">
              <a:spcBef>
                <a:spcPts val="475"/>
              </a:spcBef>
              <a:spcAft>
                <a:spcPts val="0"/>
              </a:spcAft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971800" marR="0" indent="-228600" algn="l" rtl="0">
              <a:spcBef>
                <a:spcPts val="475"/>
              </a:spcBef>
              <a:spcAft>
                <a:spcPts val="0"/>
              </a:spcAft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429000" marR="0" indent="-228600" algn="l" rtl="0">
              <a:spcBef>
                <a:spcPts val="475"/>
              </a:spcBef>
              <a:spcAft>
                <a:spcPts val="0"/>
              </a:spcAft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886200" marR="0" indent="-228600" algn="l" rtl="0">
              <a:spcBef>
                <a:spcPts val="475"/>
              </a:spcBef>
              <a:spcAft>
                <a:spcPts val="0"/>
              </a:spcAft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/>
          <p:nvPr/>
        </p:nvSpPr>
        <p:spPr>
          <a:xfrm>
            <a:off x="457200" y="6245225"/>
            <a:ext cx="2133599" cy="460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Shape 32"/>
          <p:cNvSpPr txBox="1"/>
          <p:nvPr/>
        </p:nvSpPr>
        <p:spPr>
          <a:xfrm>
            <a:off x="3124200" y="6245225"/>
            <a:ext cx="2895600" cy="460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800" b="0" i="0" u="none" strike="noStrike" cap="none" baseline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Shape 34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11187" y="44450"/>
            <a:ext cx="1152525" cy="720724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18487" cy="1133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22860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7" name="Shape 707"/>
          <p:cNvGrpSpPr/>
          <p:nvPr/>
        </p:nvGrpSpPr>
        <p:grpSpPr>
          <a:xfrm>
            <a:off x="-3233736" y="360362"/>
            <a:ext cx="4344987" cy="4703762"/>
            <a:chOff x="-3233736" y="360362"/>
            <a:chExt cx="4344987" cy="4703762"/>
          </a:xfrm>
        </p:grpSpPr>
        <p:sp>
          <p:nvSpPr>
            <p:cNvPr id="708" name="Shape 708"/>
            <p:cNvSpPr/>
            <p:nvPr/>
          </p:nvSpPr>
          <p:spPr>
            <a:xfrm>
              <a:off x="-2525711" y="1427162"/>
              <a:ext cx="3636962" cy="3636962"/>
            </a:xfrm>
            <a:custGeom>
              <a:avLst/>
              <a:gdLst/>
              <a:ahLst/>
              <a:cxnLst/>
              <a:rect l="0" t="0" r="0" b="0"/>
              <a:pathLst>
                <a:path w="64000" h="64000" extrusionOk="0">
                  <a:moveTo>
                    <a:pt x="-21453" y="2368"/>
                  </a:moveTo>
                  <a:cubicBezTo>
                    <a:pt x="-9409" y="7280"/>
                    <a:pt x="-1536" y="18993"/>
                    <a:pt x="-1536" y="32000"/>
                  </a:cubicBezTo>
                  <a:cubicBezTo>
                    <a:pt x="-1536" y="-20530"/>
                    <a:pt x="-9409" y="-8817"/>
                    <a:pt x="-21453" y="-3905"/>
                  </a:cubicBezTo>
                  <a:cubicBezTo>
                    <a:pt x="-21454" y="-3905"/>
                    <a:pt x="-21454" y="-3905"/>
                    <a:pt x="-21454" y="-3905"/>
                  </a:cubicBezTo>
                  <a:lnTo>
                    <a:pt x="-21453" y="-3904"/>
                  </a:lnTo>
                  <a:lnTo>
                    <a:pt x="-21453" y="2368"/>
                  </a:lnTo>
                  <a:lnTo>
                    <a:pt x="-21454" y="2368"/>
                  </a:lnTo>
                  <a:cubicBezTo>
                    <a:pt x="-21454" y="2368"/>
                    <a:pt x="-21454" y="2368"/>
                    <a:pt x="-21453" y="2368"/>
                  </a:cubicBezTo>
                  <a:close/>
                </a:path>
              </a:pathLst>
            </a:custGeom>
            <a:solidFill>
              <a:srgbClr val="99CCCC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" name="Shape 709"/>
            <p:cNvSpPr/>
            <p:nvPr/>
          </p:nvSpPr>
          <p:spPr>
            <a:xfrm>
              <a:off x="-3233736" y="360362"/>
              <a:ext cx="4017961" cy="4017961"/>
            </a:xfrm>
            <a:custGeom>
              <a:avLst/>
              <a:gdLst/>
              <a:ahLst/>
              <a:cxnLst/>
              <a:rect l="0" t="0" r="0" b="0"/>
              <a:pathLst>
                <a:path w="64000" h="64000" extrusionOk="0">
                  <a:moveTo>
                    <a:pt x="-14542" y="6246"/>
                  </a:moveTo>
                  <a:cubicBezTo>
                    <a:pt x="-6364" y="12279"/>
                    <a:pt x="-1536" y="21837"/>
                    <a:pt x="-1536" y="32000"/>
                  </a:cubicBezTo>
                  <a:cubicBezTo>
                    <a:pt x="-1536" y="-23374"/>
                    <a:pt x="-6364" y="-13816"/>
                    <a:pt x="-14542" y="-7783"/>
                  </a:cubicBezTo>
                  <a:cubicBezTo>
                    <a:pt x="-14543" y="-7783"/>
                    <a:pt x="-14543" y="-7783"/>
                    <a:pt x="-14543" y="-7783"/>
                  </a:cubicBezTo>
                  <a:lnTo>
                    <a:pt x="-14542" y="-7782"/>
                  </a:lnTo>
                  <a:lnTo>
                    <a:pt x="-14542" y="6246"/>
                  </a:lnTo>
                  <a:lnTo>
                    <a:pt x="-14543" y="6246"/>
                  </a:lnTo>
                  <a:cubicBezTo>
                    <a:pt x="-14543" y="6246"/>
                    <a:pt x="-14543" y="6246"/>
                    <a:pt x="-14542" y="6246"/>
                  </a:cubicBezTo>
                  <a:close/>
                </a:path>
              </a:pathLst>
            </a:custGeom>
            <a:solidFill>
              <a:srgbClr val="006666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10" name="Shape 710"/>
          <p:cNvSpPr txBox="1">
            <a:spLocks noGrp="1"/>
          </p:cNvSpPr>
          <p:nvPr>
            <p:ph type="body" idx="1"/>
          </p:nvPr>
        </p:nvSpPr>
        <p:spPr>
          <a:xfrm>
            <a:off x="1370012" y="1827211"/>
            <a:ext cx="5333999" cy="11455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58750" algn="l" rtl="0"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indent="-127000" algn="l" rtl="0">
              <a:spcBef>
                <a:spcPts val="62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25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indent="-88900" algn="l" rtl="0">
              <a:spcBef>
                <a:spcPts val="55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•"/>
              <a:defRPr sz="2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–"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057400" marR="0" indent="-107950" algn="l" rtl="0">
              <a:spcBef>
                <a:spcPts val="475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Char char="»"/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514600" marR="0" indent="-228600" algn="l" rtl="0">
              <a:spcBef>
                <a:spcPts val="475"/>
              </a:spcBef>
              <a:spcAft>
                <a:spcPts val="0"/>
              </a:spcAft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971800" marR="0" indent="-228600" algn="l" rtl="0">
              <a:spcBef>
                <a:spcPts val="475"/>
              </a:spcBef>
              <a:spcAft>
                <a:spcPts val="0"/>
              </a:spcAft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429000" marR="0" indent="-228600" algn="l" rtl="0">
              <a:spcBef>
                <a:spcPts val="475"/>
              </a:spcBef>
              <a:spcAft>
                <a:spcPts val="0"/>
              </a:spcAft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886200" marR="0" indent="-228600" algn="l" rtl="0">
              <a:spcBef>
                <a:spcPts val="475"/>
              </a:spcBef>
              <a:spcAft>
                <a:spcPts val="0"/>
              </a:spcAft>
              <a:defRPr sz="19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11" name="Shape 711"/>
          <p:cNvSpPr txBox="1"/>
          <p:nvPr/>
        </p:nvSpPr>
        <p:spPr>
          <a:xfrm>
            <a:off x="457200" y="6245225"/>
            <a:ext cx="2133599" cy="460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Shape 712"/>
          <p:cNvSpPr txBox="1"/>
          <p:nvPr/>
        </p:nvSpPr>
        <p:spPr>
          <a:xfrm>
            <a:off x="3124200" y="6245225"/>
            <a:ext cx="2895600" cy="460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Shape 71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05024" cy="428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14" name="Shape 714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4925" y="44450"/>
            <a:ext cx="1152525" cy="72072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5" name="Shape 85"/>
          <p:cNvSpPr txBox="1"/>
          <p:nvPr/>
        </p:nvSpPr>
        <p:spPr>
          <a:xfrm>
            <a:off x="5761037" y="5572125"/>
            <a:ext cx="3382961" cy="877887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Reginaldo De Lucca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Orientador: Luis Sérgio Barros Marques, Dr.</a:t>
            </a: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86" name="Shape 86"/>
          <p:cNvSpPr txBox="1"/>
          <p:nvPr/>
        </p:nvSpPr>
        <p:spPr>
          <a:xfrm>
            <a:off x="346075" y="6072187"/>
            <a:ext cx="1439862" cy="5016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249"/>
              </a:buClr>
              <a:buSzPct val="25000"/>
              <a:buFont typeface="Calibri"/>
              <a:buNone/>
            </a:pPr>
            <a:r>
              <a:rPr lang="en-US" sz="2000" b="0" i="0" u="none" strike="noStrike" cap="none" baseline="0">
                <a:solidFill>
                  <a:srgbClr val="00A249"/>
                </a:solidFill>
                <a:latin typeface="Calibri"/>
                <a:ea typeface="Calibri"/>
                <a:cs typeface="Calibri"/>
                <a:sym typeface="Calibri"/>
              </a:rPr>
              <a:t>09/07/2014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baseline="0">
              <a:solidFill>
                <a:srgbClr val="00A24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/>
          <p:nvPr/>
        </p:nvSpPr>
        <p:spPr>
          <a:xfrm>
            <a:off x="0" y="260350"/>
            <a:ext cx="9144000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Trabalho de Conclusão de Curso</a:t>
            </a:r>
          </a:p>
        </p:txBody>
      </p:sp>
      <p:sp>
        <p:nvSpPr>
          <p:cNvPr id="88" name="Shape 88"/>
          <p:cNvSpPr txBox="1"/>
          <p:nvPr/>
        </p:nvSpPr>
        <p:spPr>
          <a:xfrm>
            <a:off x="0" y="1571625"/>
            <a:ext cx="9144000" cy="833436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COMPARAÇÃO ENTRE CONVERSORES CC-CC: ABAIXADOR (BUCK) E ABAIXADOR-ELEVADOR (BUCK BOOST)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0" y="2857500"/>
            <a:ext cx="9144000" cy="24622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2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Objetivos</a:t>
            </a:r>
          </a:p>
          <a:p>
            <a:pPr marL="742950" marR="0" lvl="1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2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Projetar os conversor Buck e Buck-Boost, realizar simulações, montar o mesmo em PCB e apresentar resultados experimentais  específicos ao circuito de potência.</a:t>
            </a:r>
          </a:p>
          <a:p>
            <a:pPr marL="742950" marR="0" lvl="1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Implementar o circuito de comando, para geração do sinal PWM.</a:t>
            </a:r>
          </a:p>
          <a:p>
            <a:pPr marL="742950" marR="0" lvl="1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Realizar comparação de desempenho entre os conversores</a:t>
            </a:r>
            <a:r>
              <a:rPr lang="en-US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10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4" name="Shape 204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FUNDAMENTAÇÃO TEÓRICA</a:t>
            </a:r>
          </a:p>
        </p:txBody>
      </p:sp>
      <p:sp>
        <p:nvSpPr>
          <p:cNvPr id="205" name="Shape 205"/>
          <p:cNvSpPr txBox="1"/>
          <p:nvPr/>
        </p:nvSpPr>
        <p:spPr>
          <a:xfrm>
            <a:off x="571500" y="928687"/>
            <a:ext cx="8215312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Topologia Conversor Buck</a:t>
            </a:r>
          </a:p>
        </p:txBody>
      </p:sp>
      <p:pic>
        <p:nvPicPr>
          <p:cNvPr id="206" name="Shape 20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7187" y="2214561"/>
            <a:ext cx="8432800" cy="272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Shape 20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86125" y="5500687"/>
            <a:ext cx="2643186" cy="1023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11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8" name="Shape 218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FUNDAMENTAÇÃO TEÓRICA</a:t>
            </a:r>
          </a:p>
        </p:txBody>
      </p:sp>
      <p:sp>
        <p:nvSpPr>
          <p:cNvPr id="219" name="Shape 219"/>
          <p:cNvSpPr txBox="1"/>
          <p:nvPr/>
        </p:nvSpPr>
        <p:spPr>
          <a:xfrm>
            <a:off x="642937" y="981075"/>
            <a:ext cx="814387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Chaveamento Conversor Buck</a:t>
            </a:r>
          </a:p>
        </p:txBody>
      </p:sp>
      <p:pic>
        <p:nvPicPr>
          <p:cNvPr id="220" name="Shape 2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8936" y="1571625"/>
            <a:ext cx="6215061" cy="2643186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Shape 221"/>
          <p:cNvSpPr txBox="1"/>
          <p:nvPr/>
        </p:nvSpPr>
        <p:spPr>
          <a:xfrm>
            <a:off x="2928936" y="4500562"/>
            <a:ext cx="6215061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Shape 222"/>
          <p:cNvPicPr preferRelativeResize="0"/>
          <p:nvPr/>
        </p:nvPicPr>
        <p:blipFill/>
        <p:spPr>
          <a:xfrm>
            <a:off x="2928936" y="4143375"/>
            <a:ext cx="6215061" cy="2714624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223" name="Shape 2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000250"/>
            <a:ext cx="2786062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Shape 2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4643437"/>
            <a:ext cx="2786062" cy="20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12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5" name="Shape 235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FUNDAMENTAÇÃO TEÓRICA</a:t>
            </a:r>
          </a:p>
        </p:txBody>
      </p:sp>
      <p:sp>
        <p:nvSpPr>
          <p:cNvPr id="236" name="Shape 236"/>
          <p:cNvSpPr txBox="1"/>
          <p:nvPr/>
        </p:nvSpPr>
        <p:spPr>
          <a:xfrm>
            <a:off x="1000125" y="857250"/>
            <a:ext cx="7345361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Formas de onda Conversor Buck</a:t>
            </a:r>
          </a:p>
        </p:txBody>
      </p:sp>
      <p:pic>
        <p:nvPicPr>
          <p:cNvPr id="237" name="Shape 237"/>
          <p:cNvPicPr preferRelativeResize="0"/>
          <p:nvPr/>
        </p:nvPicPr>
        <p:blipFill rotWithShape="1">
          <a:blip r:embed="rId3">
            <a:alphaModFix/>
          </a:blip>
          <a:srcRect b="6639"/>
          <a:stretch/>
        </p:blipFill>
        <p:spPr>
          <a:xfrm>
            <a:off x="1586" y="1285875"/>
            <a:ext cx="9142411" cy="5022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13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8" name="Shape 248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FUNDAMENTAÇÃO TEÓRICA</a:t>
            </a:r>
          </a:p>
        </p:txBody>
      </p:sp>
      <p:sp>
        <p:nvSpPr>
          <p:cNvPr id="249" name="Shape 249"/>
          <p:cNvSpPr txBox="1"/>
          <p:nvPr/>
        </p:nvSpPr>
        <p:spPr>
          <a:xfrm>
            <a:off x="971550" y="981075"/>
            <a:ext cx="7345361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Topologia Conversor Buck-Boost</a:t>
            </a:r>
          </a:p>
        </p:txBody>
      </p:sp>
      <p:pic>
        <p:nvPicPr>
          <p:cNvPr id="250" name="Shape 2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571625"/>
            <a:ext cx="9156699" cy="3138487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Shape 251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2" name="Shape 2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3743324" cy="15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Shape 2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4857750"/>
            <a:ext cx="2911474" cy="1584325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Shape 254"/>
          <p:cNvSpPr txBox="1"/>
          <p:nvPr/>
        </p:nvSpPr>
        <p:spPr>
          <a:xfrm>
            <a:off x="3643312" y="4929187"/>
            <a:ext cx="5214937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1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 D&lt;0,5 o conversor é  abaixador</a:t>
            </a:r>
            <a:r>
              <a:rPr lang="en-US" sz="2400" b="0" i="1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255" name="Shape 255"/>
          <p:cNvSpPr txBox="1"/>
          <p:nvPr/>
        </p:nvSpPr>
        <p:spPr>
          <a:xfrm>
            <a:off x="3714750" y="5857875"/>
            <a:ext cx="4938712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1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 D&gt;0,5 o conversor é  elevador. </a:t>
            </a: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14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6" name="Shape 266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FUNDAMENTAÇÃO TEÓRICA</a:t>
            </a:r>
          </a:p>
        </p:txBody>
      </p:sp>
      <p:sp>
        <p:nvSpPr>
          <p:cNvPr id="267" name="Shape 267"/>
          <p:cNvSpPr txBox="1"/>
          <p:nvPr/>
        </p:nvSpPr>
        <p:spPr>
          <a:xfrm>
            <a:off x="928687" y="857250"/>
            <a:ext cx="7345361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Chaveamento Conversor Buck-Boost</a:t>
            </a:r>
          </a:p>
        </p:txBody>
      </p:sp>
      <p:pic>
        <p:nvPicPr>
          <p:cNvPr id="268" name="Shape 2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000250"/>
            <a:ext cx="2786062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Shape 2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643437"/>
            <a:ext cx="2786062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Shape 270"/>
          <p:cNvPicPr preferRelativeResize="0"/>
          <p:nvPr/>
        </p:nvPicPr>
        <p:blipFill rotWithShape="1">
          <a:blip r:embed="rId5">
            <a:alphaModFix/>
          </a:blip>
          <a:srcRect t="6120"/>
          <a:stretch/>
        </p:blipFill>
        <p:spPr>
          <a:xfrm>
            <a:off x="2835275" y="1428750"/>
            <a:ext cx="6308725" cy="251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Shape 271"/>
          <p:cNvPicPr preferRelativeResize="0"/>
          <p:nvPr/>
        </p:nvPicPr>
        <p:blipFill rotWithShape="1">
          <a:blip r:embed="rId6">
            <a:alphaModFix/>
          </a:blip>
          <a:srcRect t="7499"/>
          <a:stretch/>
        </p:blipFill>
        <p:spPr>
          <a:xfrm>
            <a:off x="2805111" y="4143375"/>
            <a:ext cx="6338886" cy="271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15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2" name="Shape 282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FUNDAMENTAÇÃO TEÓRICA</a:t>
            </a:r>
          </a:p>
        </p:txBody>
      </p:sp>
      <p:sp>
        <p:nvSpPr>
          <p:cNvPr id="283" name="Shape 283"/>
          <p:cNvSpPr txBox="1"/>
          <p:nvPr/>
        </p:nvSpPr>
        <p:spPr>
          <a:xfrm>
            <a:off x="1000125" y="2000250"/>
            <a:ext cx="7142161" cy="434498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341312" marR="0" lvl="0" indent="-34131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25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4" name="Shape 284"/>
          <p:cNvSpPr txBox="1"/>
          <p:nvPr/>
        </p:nvSpPr>
        <p:spPr>
          <a:xfrm>
            <a:off x="1143000" y="785812"/>
            <a:ext cx="7345361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Formas de onda Conversor Buck-Boost</a:t>
            </a:r>
          </a:p>
        </p:txBody>
      </p:sp>
      <p:pic>
        <p:nvPicPr>
          <p:cNvPr id="285" name="Shape 28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14437"/>
            <a:ext cx="9094787" cy="5214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16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6" name="Shape 296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297" name="Shape 297"/>
          <p:cNvSpPr txBox="1"/>
          <p:nvPr/>
        </p:nvSpPr>
        <p:spPr>
          <a:xfrm>
            <a:off x="971550" y="981075"/>
            <a:ext cx="7345361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Dados do Projeto</a:t>
            </a:r>
          </a:p>
        </p:txBody>
      </p:sp>
      <p:pic>
        <p:nvPicPr>
          <p:cNvPr id="298" name="Shape 29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3125" y="1714500"/>
            <a:ext cx="4105275" cy="304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Shape 29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43125" y="2214561"/>
            <a:ext cx="4000500" cy="357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Shape 30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43125" y="2667000"/>
            <a:ext cx="4019549" cy="333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Shape 30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71700" y="3152775"/>
            <a:ext cx="5114925" cy="27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Shape 30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143125" y="3571875"/>
            <a:ext cx="5048249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Shape 30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14550" y="4067175"/>
            <a:ext cx="5172075" cy="504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Shape 30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214561" y="5572125"/>
            <a:ext cx="4714874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Shape 30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128836" y="4629150"/>
            <a:ext cx="1228724" cy="371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Shape 306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185986" y="5095875"/>
            <a:ext cx="5457825" cy="476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17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7" name="Shape 317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318" name="Shape 318"/>
          <p:cNvSpPr txBox="1"/>
          <p:nvPr/>
        </p:nvSpPr>
        <p:spPr>
          <a:xfrm>
            <a:off x="1116012" y="1125537"/>
            <a:ext cx="7142161" cy="434498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341312" marR="0" lvl="0" indent="-34131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25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9" name="Shape 319"/>
          <p:cNvSpPr txBox="1"/>
          <p:nvPr/>
        </p:nvSpPr>
        <p:spPr>
          <a:xfrm>
            <a:off x="500062" y="981075"/>
            <a:ext cx="8215312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Tabela com os Componentes Dimensionados</a:t>
            </a:r>
          </a:p>
        </p:txBody>
      </p:sp>
      <p:sp>
        <p:nvSpPr>
          <p:cNvPr id="320" name="Shape 320"/>
          <p:cNvSpPr txBox="1"/>
          <p:nvPr/>
        </p:nvSpPr>
        <p:spPr>
          <a:xfrm>
            <a:off x="0" y="1928811"/>
            <a:ext cx="9144000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1" name="Shape 3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4500"/>
            <a:ext cx="9137650" cy="3432175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Shape 322"/>
          <p:cNvSpPr txBox="1"/>
          <p:nvPr/>
        </p:nvSpPr>
        <p:spPr>
          <a:xfrm>
            <a:off x="2357436" y="5500687"/>
            <a:ext cx="5000625" cy="11080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Serão utilizados na simulação</a:t>
            </a:r>
          </a:p>
          <a:p>
            <a:pPr marL="0" marR="0" lvl="0" indent="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Especificação dos componentes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18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3" name="Shape 333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334" name="Shape 334"/>
          <p:cNvSpPr txBox="1"/>
          <p:nvPr/>
        </p:nvSpPr>
        <p:spPr>
          <a:xfrm>
            <a:off x="857250" y="714375"/>
            <a:ext cx="7345361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Simulação Conversor Buck</a:t>
            </a:r>
          </a:p>
        </p:txBody>
      </p:sp>
      <p:sp>
        <p:nvSpPr>
          <p:cNvPr id="335" name="Shape 335"/>
          <p:cNvSpPr txBox="1"/>
          <p:nvPr/>
        </p:nvSpPr>
        <p:spPr>
          <a:xfrm>
            <a:off x="0" y="1571625"/>
            <a:ext cx="9144000" cy="4000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pic>
        <p:nvPicPr>
          <p:cNvPr id="336" name="Shape 3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14437"/>
            <a:ext cx="9144000" cy="5048249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Shape 337"/>
          <p:cNvSpPr txBox="1"/>
          <p:nvPr/>
        </p:nvSpPr>
        <p:spPr>
          <a:xfrm>
            <a:off x="1571625" y="6286500"/>
            <a:ext cx="2500311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 Mosfet=0,1Ω</a:t>
            </a:r>
          </a:p>
        </p:txBody>
      </p:sp>
      <p:sp>
        <p:nvSpPr>
          <p:cNvPr id="338" name="Shape 338"/>
          <p:cNvSpPr txBox="1"/>
          <p:nvPr/>
        </p:nvSpPr>
        <p:spPr>
          <a:xfrm>
            <a:off x="5286375" y="6286500"/>
            <a:ext cx="229552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 Diodo=0,1Ω</a:t>
            </a: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19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9" name="Shape 349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350" name="Shape 350"/>
          <p:cNvSpPr txBox="1"/>
          <p:nvPr/>
        </p:nvSpPr>
        <p:spPr>
          <a:xfrm>
            <a:off x="857250" y="857250"/>
            <a:ext cx="7858124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Resultados de Simulação Conversor Buck</a:t>
            </a:r>
          </a:p>
        </p:txBody>
      </p:sp>
      <p:sp>
        <p:nvSpPr>
          <p:cNvPr id="351" name="Shape 351"/>
          <p:cNvSpPr txBox="1"/>
          <p:nvPr/>
        </p:nvSpPr>
        <p:spPr>
          <a:xfrm>
            <a:off x="0" y="1571625"/>
            <a:ext cx="9144000" cy="4000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pic>
        <p:nvPicPr>
          <p:cNvPr id="352" name="Shape 3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5750" y="1285875"/>
            <a:ext cx="8558212" cy="557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0" y="214312"/>
            <a:ext cx="9144000" cy="525462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Visão Geral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684212" y="954087"/>
            <a:ext cx="7488236" cy="590391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5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	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0" y="1071562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Eletrônica de Potência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785812" y="2286000"/>
            <a:ext cx="7715249" cy="7699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eletrônica de potência como ciência dedica-se ao estudo de </a:t>
            </a:r>
            <a:r>
              <a:rPr lang="en-US" sz="22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conversores estáticos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714375" y="3571875"/>
            <a:ext cx="8001000" cy="7699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Elementos Passivos: resistores, capacitores, indutores e transformadores</a:t>
            </a: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105" name="Shape 105"/>
          <p:cNvSpPr txBox="1"/>
          <p:nvPr/>
        </p:nvSpPr>
        <p:spPr>
          <a:xfrm>
            <a:off x="785812" y="4786312"/>
            <a:ext cx="8001000" cy="7699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Elementos ativos: Diodos, Tiristores, Transistores, GTO’s, Triacs, IGBT’s e Mosfet’s</a:t>
            </a: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20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3" name="Shape 363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364" name="Shape 364"/>
          <p:cNvSpPr txBox="1"/>
          <p:nvPr/>
        </p:nvSpPr>
        <p:spPr>
          <a:xfrm>
            <a:off x="857250" y="857250"/>
            <a:ext cx="7858124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Resultados de Simulação Conversor Buck</a:t>
            </a:r>
          </a:p>
        </p:txBody>
      </p:sp>
      <p:sp>
        <p:nvSpPr>
          <p:cNvPr id="365" name="Shape 365"/>
          <p:cNvSpPr txBox="1"/>
          <p:nvPr/>
        </p:nvSpPr>
        <p:spPr>
          <a:xfrm>
            <a:off x="0" y="1571625"/>
            <a:ext cx="9144000" cy="4000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pic>
        <p:nvPicPr>
          <p:cNvPr id="366" name="Shape 3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2937" y="1317625"/>
            <a:ext cx="8001000" cy="5114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21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7" name="Shape 377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378" name="Shape 378"/>
          <p:cNvSpPr txBox="1"/>
          <p:nvPr/>
        </p:nvSpPr>
        <p:spPr>
          <a:xfrm>
            <a:off x="857250" y="857250"/>
            <a:ext cx="7858124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Resultados de Simulação Conversor Buck</a:t>
            </a:r>
          </a:p>
        </p:txBody>
      </p:sp>
      <p:sp>
        <p:nvSpPr>
          <p:cNvPr id="379" name="Shape 379"/>
          <p:cNvSpPr txBox="1"/>
          <p:nvPr/>
        </p:nvSpPr>
        <p:spPr>
          <a:xfrm>
            <a:off x="0" y="1571625"/>
            <a:ext cx="9144000" cy="4000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pic>
        <p:nvPicPr>
          <p:cNvPr id="380" name="Shape 3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85875"/>
            <a:ext cx="9144000" cy="5572125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Shape 381"/>
          <p:cNvSpPr txBox="1"/>
          <p:nvPr/>
        </p:nvSpPr>
        <p:spPr>
          <a:xfrm>
            <a:off x="1428750" y="5143500"/>
            <a:ext cx="7143749" cy="461961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CORRENTE MÉDIA NA CARGA IGUAL A 1,33A</a:t>
            </a:r>
          </a:p>
        </p:txBody>
      </p:sp>
      <p:sp>
        <p:nvSpPr>
          <p:cNvPr id="382" name="Shape 382"/>
          <p:cNvSpPr txBox="1"/>
          <p:nvPr/>
        </p:nvSpPr>
        <p:spPr>
          <a:xfrm>
            <a:off x="1500187" y="2714625"/>
            <a:ext cx="7143749" cy="461961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TENSÃO MÉDIA NA CARGA IGUAL A 29,88V</a:t>
            </a: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22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3" name="Shape 393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394" name="Shape 394"/>
          <p:cNvSpPr txBox="1"/>
          <p:nvPr/>
        </p:nvSpPr>
        <p:spPr>
          <a:xfrm>
            <a:off x="857250" y="785812"/>
            <a:ext cx="7858124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Resultados de Simulação Conversor Buck</a:t>
            </a:r>
          </a:p>
        </p:txBody>
      </p:sp>
      <p:sp>
        <p:nvSpPr>
          <p:cNvPr id="395" name="Shape 395"/>
          <p:cNvSpPr txBox="1"/>
          <p:nvPr/>
        </p:nvSpPr>
        <p:spPr>
          <a:xfrm>
            <a:off x="0" y="1571625"/>
            <a:ext cx="9144000" cy="4000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pic>
        <p:nvPicPr>
          <p:cNvPr id="396" name="Shape 39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14437"/>
            <a:ext cx="9144000" cy="5643561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Shape 397"/>
          <p:cNvSpPr txBox="1"/>
          <p:nvPr/>
        </p:nvSpPr>
        <p:spPr>
          <a:xfrm>
            <a:off x="857250" y="2428875"/>
            <a:ext cx="7786686" cy="461961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TENSÃO MÉDIA DE ENTRADA É IGUAL A 60,0V</a:t>
            </a:r>
          </a:p>
        </p:txBody>
      </p:sp>
      <p:sp>
        <p:nvSpPr>
          <p:cNvPr id="398" name="Shape 398"/>
          <p:cNvSpPr txBox="1"/>
          <p:nvPr/>
        </p:nvSpPr>
        <p:spPr>
          <a:xfrm>
            <a:off x="857250" y="5000625"/>
            <a:ext cx="7786686" cy="461961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CORRENTE MÉDIA DA ENTRADA É IGUAL A 0,664A</a:t>
            </a:r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 txBox="1"/>
          <p:nvPr/>
        </p:nvSpPr>
        <p:spPr>
          <a:xfrm>
            <a:off x="3143250" y="142875"/>
            <a:ext cx="3178174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409" name="Shape 409"/>
          <p:cNvSpPr txBox="1"/>
          <p:nvPr/>
        </p:nvSpPr>
        <p:spPr>
          <a:xfrm>
            <a:off x="1357312" y="785812"/>
            <a:ext cx="6715124" cy="8302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Cálculo da Eficiência Simulada para o Conversor Buck</a:t>
            </a:r>
          </a:p>
        </p:txBody>
      </p:sp>
      <p:sp>
        <p:nvSpPr>
          <p:cNvPr id="410" name="Shape 410"/>
          <p:cNvSpPr txBox="1"/>
          <p:nvPr/>
        </p:nvSpPr>
        <p:spPr>
          <a:xfrm>
            <a:off x="357187" y="1785936"/>
            <a:ext cx="3643312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ENTRADA</a:t>
            </a:r>
          </a:p>
        </p:txBody>
      </p:sp>
      <p:sp>
        <p:nvSpPr>
          <p:cNvPr id="411" name="Shape 411"/>
          <p:cNvSpPr txBox="1"/>
          <p:nvPr/>
        </p:nvSpPr>
        <p:spPr>
          <a:xfrm>
            <a:off x="5072062" y="1785936"/>
            <a:ext cx="3286124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CARGA</a:t>
            </a:r>
          </a:p>
        </p:txBody>
      </p:sp>
      <p:sp>
        <p:nvSpPr>
          <p:cNvPr id="412" name="Shape 412"/>
          <p:cNvSpPr txBox="1"/>
          <p:nvPr/>
        </p:nvSpPr>
        <p:spPr>
          <a:xfrm>
            <a:off x="1643061" y="5429250"/>
            <a:ext cx="2500311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Eficiência de:</a:t>
            </a:r>
          </a:p>
        </p:txBody>
      </p:sp>
      <p:pic>
        <p:nvPicPr>
          <p:cNvPr id="413" name="Shape 4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00750" y="2357436"/>
            <a:ext cx="1400174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Shape 4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29312" y="3071811"/>
            <a:ext cx="16383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Shape 4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00687" y="3814762"/>
            <a:ext cx="2619375" cy="400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Shape 41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428750" y="2357436"/>
            <a:ext cx="1562099" cy="44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Shape 4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28750" y="3071811"/>
            <a:ext cx="1438275" cy="46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Shape 41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57250" y="3838575"/>
            <a:ext cx="2609849" cy="44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Shape 41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357687" y="5072062"/>
            <a:ext cx="3362324" cy="1066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hape 424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24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5" name="Shape 425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426" name="Shape 426"/>
          <p:cNvSpPr txBox="1"/>
          <p:nvPr/>
        </p:nvSpPr>
        <p:spPr>
          <a:xfrm>
            <a:off x="857250" y="857250"/>
            <a:ext cx="7345361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Simulação Conversor Buck-Boost</a:t>
            </a:r>
          </a:p>
        </p:txBody>
      </p:sp>
      <p:sp>
        <p:nvSpPr>
          <p:cNvPr id="427" name="Shape 427"/>
          <p:cNvSpPr txBox="1"/>
          <p:nvPr/>
        </p:nvSpPr>
        <p:spPr>
          <a:xfrm>
            <a:off x="0" y="1571625"/>
            <a:ext cx="9144000" cy="4000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pic>
        <p:nvPicPr>
          <p:cNvPr id="428" name="Shape 4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1285875"/>
            <a:ext cx="8321675" cy="4895850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Shape 429"/>
          <p:cNvSpPr txBox="1"/>
          <p:nvPr/>
        </p:nvSpPr>
        <p:spPr>
          <a:xfrm>
            <a:off x="1571625" y="6286500"/>
            <a:ext cx="2500311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 Mosfet=0,1Ω</a:t>
            </a:r>
          </a:p>
        </p:txBody>
      </p:sp>
      <p:sp>
        <p:nvSpPr>
          <p:cNvPr id="430" name="Shape 430"/>
          <p:cNvSpPr txBox="1"/>
          <p:nvPr/>
        </p:nvSpPr>
        <p:spPr>
          <a:xfrm>
            <a:off x="5286375" y="6286500"/>
            <a:ext cx="229552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 Diodo=0,1Ω</a:t>
            </a:r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25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1" name="Shape 441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442" name="Shape 442"/>
          <p:cNvSpPr txBox="1"/>
          <p:nvPr/>
        </p:nvSpPr>
        <p:spPr>
          <a:xfrm>
            <a:off x="0" y="857250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Resultados de Simulação Conversor Buck-Boost</a:t>
            </a:r>
          </a:p>
        </p:txBody>
      </p:sp>
      <p:sp>
        <p:nvSpPr>
          <p:cNvPr id="443" name="Shape 443"/>
          <p:cNvSpPr txBox="1"/>
          <p:nvPr/>
        </p:nvSpPr>
        <p:spPr>
          <a:xfrm>
            <a:off x="0" y="1571625"/>
            <a:ext cx="9144000" cy="4000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pic>
        <p:nvPicPr>
          <p:cNvPr id="444" name="Shape 4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0062" y="1285875"/>
            <a:ext cx="7956549" cy="517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Shape 454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26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55" name="Shape 455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456" name="Shape 456"/>
          <p:cNvSpPr txBox="1"/>
          <p:nvPr/>
        </p:nvSpPr>
        <p:spPr>
          <a:xfrm>
            <a:off x="0" y="785812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Resultados de Simulação Conversor Buck-Boost</a:t>
            </a:r>
          </a:p>
        </p:txBody>
      </p:sp>
      <p:pic>
        <p:nvPicPr>
          <p:cNvPr id="457" name="Shape 4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4512" y="1233487"/>
            <a:ext cx="8170861" cy="5218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27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68" name="Shape 468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469" name="Shape 469"/>
          <p:cNvSpPr txBox="1"/>
          <p:nvPr/>
        </p:nvSpPr>
        <p:spPr>
          <a:xfrm>
            <a:off x="0" y="857250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Resultados de Simulação Conversor Buck-Boost</a:t>
            </a:r>
          </a:p>
        </p:txBody>
      </p:sp>
      <p:sp>
        <p:nvSpPr>
          <p:cNvPr id="470" name="Shape 470"/>
          <p:cNvSpPr txBox="1"/>
          <p:nvPr/>
        </p:nvSpPr>
        <p:spPr>
          <a:xfrm>
            <a:off x="0" y="1571625"/>
            <a:ext cx="9144000" cy="4000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pic>
        <p:nvPicPr>
          <p:cNvPr id="471" name="Shape 4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1357312"/>
            <a:ext cx="7991475" cy="5032374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Shape 472"/>
          <p:cNvSpPr txBox="1"/>
          <p:nvPr/>
        </p:nvSpPr>
        <p:spPr>
          <a:xfrm>
            <a:off x="1357312" y="2428875"/>
            <a:ext cx="7143749" cy="461961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TENSÃO MÉDIA NA CARGA IGUAL A 29,778V</a:t>
            </a:r>
          </a:p>
        </p:txBody>
      </p:sp>
      <p:sp>
        <p:nvSpPr>
          <p:cNvPr id="473" name="Shape 473"/>
          <p:cNvSpPr txBox="1"/>
          <p:nvPr/>
        </p:nvSpPr>
        <p:spPr>
          <a:xfrm>
            <a:off x="1357312" y="4857750"/>
            <a:ext cx="7143749" cy="461961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CORRENTE MÉDIA NA CARGA IGUAL A 1,32A</a:t>
            </a:r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Shape 483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28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4" name="Shape 484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485" name="Shape 485"/>
          <p:cNvSpPr txBox="1"/>
          <p:nvPr/>
        </p:nvSpPr>
        <p:spPr>
          <a:xfrm>
            <a:off x="0" y="785812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Resultados de Simulação Conversor Buck-Boost</a:t>
            </a:r>
          </a:p>
        </p:txBody>
      </p:sp>
      <p:sp>
        <p:nvSpPr>
          <p:cNvPr id="486" name="Shape 486"/>
          <p:cNvSpPr txBox="1"/>
          <p:nvPr/>
        </p:nvSpPr>
        <p:spPr>
          <a:xfrm>
            <a:off x="0" y="1571625"/>
            <a:ext cx="9144000" cy="4000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pic>
        <p:nvPicPr>
          <p:cNvPr id="487" name="Shape 4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0062" y="1266825"/>
            <a:ext cx="8072437" cy="5205412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Shape 488"/>
          <p:cNvSpPr txBox="1"/>
          <p:nvPr/>
        </p:nvSpPr>
        <p:spPr>
          <a:xfrm>
            <a:off x="928687" y="2428875"/>
            <a:ext cx="7715249" cy="461961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TENSÃO MÉDIA DE ENTRADA IGUAL A 60,0V</a:t>
            </a:r>
          </a:p>
        </p:txBody>
      </p:sp>
      <p:sp>
        <p:nvSpPr>
          <p:cNvPr id="489" name="Shape 489"/>
          <p:cNvSpPr txBox="1"/>
          <p:nvPr/>
        </p:nvSpPr>
        <p:spPr>
          <a:xfrm>
            <a:off x="857250" y="5000625"/>
            <a:ext cx="7786686" cy="461961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CORRENTE MÉDIA DA ENTRADA É IGUAL A 0,66A</a:t>
            </a:r>
          </a:p>
        </p:txBody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hape 499"/>
          <p:cNvSpPr txBox="1"/>
          <p:nvPr/>
        </p:nvSpPr>
        <p:spPr>
          <a:xfrm>
            <a:off x="3143250" y="142875"/>
            <a:ext cx="3178174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500" name="Shape 500"/>
          <p:cNvSpPr txBox="1"/>
          <p:nvPr/>
        </p:nvSpPr>
        <p:spPr>
          <a:xfrm>
            <a:off x="1357312" y="785812"/>
            <a:ext cx="6715124" cy="8302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Cálculo da Eficiência Simulada para o Conversor Buck Boost</a:t>
            </a:r>
          </a:p>
        </p:txBody>
      </p:sp>
      <p:sp>
        <p:nvSpPr>
          <p:cNvPr id="501" name="Shape 501"/>
          <p:cNvSpPr txBox="1"/>
          <p:nvPr/>
        </p:nvSpPr>
        <p:spPr>
          <a:xfrm>
            <a:off x="357187" y="1785936"/>
            <a:ext cx="3643312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ENTRADA</a:t>
            </a:r>
          </a:p>
        </p:txBody>
      </p:sp>
      <p:sp>
        <p:nvSpPr>
          <p:cNvPr id="502" name="Shape 502"/>
          <p:cNvSpPr txBox="1"/>
          <p:nvPr/>
        </p:nvSpPr>
        <p:spPr>
          <a:xfrm>
            <a:off x="5072062" y="1785936"/>
            <a:ext cx="3286124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CARGA</a:t>
            </a:r>
          </a:p>
        </p:txBody>
      </p:sp>
      <p:sp>
        <p:nvSpPr>
          <p:cNvPr id="503" name="Shape 503"/>
          <p:cNvSpPr txBox="1"/>
          <p:nvPr/>
        </p:nvSpPr>
        <p:spPr>
          <a:xfrm>
            <a:off x="1643061" y="5429250"/>
            <a:ext cx="2500311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Eficiência de:</a:t>
            </a:r>
          </a:p>
        </p:txBody>
      </p:sp>
      <p:pic>
        <p:nvPicPr>
          <p:cNvPr id="504" name="Shape 50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9712" y="2428875"/>
            <a:ext cx="1419225" cy="39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Shape 505"/>
          <p:cNvPicPr preferRelativeResize="0"/>
          <p:nvPr/>
        </p:nvPicPr>
        <p:blipFill/>
        <p:spPr>
          <a:xfrm>
            <a:off x="1357312" y="3143250"/>
            <a:ext cx="1495424" cy="419099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506" name="Shape 50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8687" y="3857625"/>
            <a:ext cx="26193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Shape 50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29312" y="2428875"/>
            <a:ext cx="139065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Shape 50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86437" y="3143250"/>
            <a:ext cx="1704974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Shape 50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29250" y="3786187"/>
            <a:ext cx="2533650" cy="44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Shape 51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929062" y="5167312"/>
            <a:ext cx="4400550" cy="1047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/>
        </p:nvSpPr>
        <p:spPr>
          <a:xfrm>
            <a:off x="3857625" y="285750"/>
            <a:ext cx="1871662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Visão Geral</a:t>
            </a:r>
          </a:p>
        </p:txBody>
      </p:sp>
      <p:sp>
        <p:nvSpPr>
          <p:cNvPr id="116" name="Shape 116"/>
          <p:cNvSpPr txBox="1"/>
          <p:nvPr/>
        </p:nvSpPr>
        <p:spPr>
          <a:xfrm>
            <a:off x="0" y="1285875"/>
            <a:ext cx="8929686" cy="8302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Os conversores mais conhecidos na eletrônica de potência são: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Shape 117"/>
          <p:cNvSpPr txBox="1"/>
          <p:nvPr/>
        </p:nvSpPr>
        <p:spPr>
          <a:xfrm>
            <a:off x="0" y="2571750"/>
            <a:ext cx="8429625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Retificadores não controlados </a:t>
            </a:r>
          </a:p>
        </p:txBody>
      </p:sp>
      <p:sp>
        <p:nvSpPr>
          <p:cNvPr id="118" name="Shape 118"/>
          <p:cNvSpPr txBox="1"/>
          <p:nvPr/>
        </p:nvSpPr>
        <p:spPr>
          <a:xfrm>
            <a:off x="0" y="3286125"/>
            <a:ext cx="7429500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Retificadores controlados</a:t>
            </a:r>
          </a:p>
        </p:txBody>
      </p:sp>
      <p:sp>
        <p:nvSpPr>
          <p:cNvPr id="119" name="Shape 119"/>
          <p:cNvSpPr txBox="1"/>
          <p:nvPr/>
        </p:nvSpPr>
        <p:spPr>
          <a:xfrm>
            <a:off x="285750" y="4714875"/>
            <a:ext cx="8286749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Shape 120"/>
          <p:cNvSpPr txBox="1"/>
          <p:nvPr/>
        </p:nvSpPr>
        <p:spPr>
          <a:xfrm>
            <a:off x="0" y="4000500"/>
            <a:ext cx="8286749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Inversores</a:t>
            </a:r>
          </a:p>
        </p:txBody>
      </p:sp>
      <p:sp>
        <p:nvSpPr>
          <p:cNvPr id="121" name="Shape 121"/>
          <p:cNvSpPr txBox="1"/>
          <p:nvPr/>
        </p:nvSpPr>
        <p:spPr>
          <a:xfrm>
            <a:off x="0" y="4714875"/>
            <a:ext cx="8358186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Ciclo conversores</a:t>
            </a:r>
          </a:p>
        </p:txBody>
      </p:sp>
      <p:sp>
        <p:nvSpPr>
          <p:cNvPr id="122" name="Shape 122"/>
          <p:cNvSpPr txBox="1"/>
          <p:nvPr/>
        </p:nvSpPr>
        <p:spPr>
          <a:xfrm>
            <a:off x="5929312" y="6286500"/>
            <a:ext cx="184149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Shape 123"/>
          <p:cNvSpPr txBox="1"/>
          <p:nvPr/>
        </p:nvSpPr>
        <p:spPr>
          <a:xfrm>
            <a:off x="0" y="5429250"/>
            <a:ext cx="7572375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24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Conversores cc-cc</a:t>
            </a: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Shape 515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30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6" name="Shape 516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517" name="Shape 517"/>
          <p:cNvSpPr txBox="1"/>
          <p:nvPr/>
        </p:nvSpPr>
        <p:spPr>
          <a:xfrm>
            <a:off x="0" y="785812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Placa de Comando com CI SG3524</a:t>
            </a:r>
          </a:p>
        </p:txBody>
      </p:sp>
      <p:pic>
        <p:nvPicPr>
          <p:cNvPr id="518" name="Shape 5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0062" y="1214437"/>
            <a:ext cx="8172449" cy="5214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Shape 5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2275" y="1785936"/>
            <a:ext cx="8343900" cy="4071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Shape 529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31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30" name="Shape 530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531" name="Shape 531"/>
          <p:cNvSpPr txBox="1"/>
          <p:nvPr/>
        </p:nvSpPr>
        <p:spPr>
          <a:xfrm>
            <a:off x="0" y="785812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Fonte Auxiliar</a:t>
            </a:r>
          </a:p>
        </p:txBody>
      </p:sp>
      <p:pic>
        <p:nvPicPr>
          <p:cNvPr id="532" name="Shape 532"/>
          <p:cNvPicPr preferRelativeResize="0"/>
          <p:nvPr/>
        </p:nvPicPr>
        <p:blipFill rotWithShape="1">
          <a:blip r:embed="rId3">
            <a:alphaModFix/>
          </a:blip>
          <a:srcRect t="5630"/>
          <a:stretch/>
        </p:blipFill>
        <p:spPr>
          <a:xfrm>
            <a:off x="1428750" y="1214437"/>
            <a:ext cx="6172199" cy="2357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Shape 5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532187"/>
            <a:ext cx="4681536" cy="3325811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Shape 534"/>
          <p:cNvSpPr txBox="1"/>
          <p:nvPr/>
        </p:nvSpPr>
        <p:spPr>
          <a:xfrm>
            <a:off x="4786312" y="4643437"/>
            <a:ext cx="4357686" cy="7699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LNK-306 é um circuito integrado da Power Integrations</a:t>
            </a:r>
          </a:p>
        </p:txBody>
      </p:sp>
      <p:sp>
        <p:nvSpPr>
          <p:cNvPr id="535" name="Shape 535"/>
          <p:cNvSpPr txBox="1"/>
          <p:nvPr/>
        </p:nvSpPr>
        <p:spPr>
          <a:xfrm>
            <a:off x="4786312" y="5643562"/>
            <a:ext cx="4214812" cy="4302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Trabalha em malha fechada</a:t>
            </a:r>
          </a:p>
        </p:txBody>
      </p:sp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Shape 545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32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6" name="Shape 546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547" name="Shape 547"/>
          <p:cNvSpPr txBox="1"/>
          <p:nvPr/>
        </p:nvSpPr>
        <p:spPr>
          <a:xfrm>
            <a:off x="0" y="785812"/>
            <a:ext cx="9144000" cy="9540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Projeto das Placas em Circuito Impresso (TraxMaker)</a:t>
            </a:r>
          </a:p>
        </p:txBody>
      </p:sp>
      <p:sp>
        <p:nvSpPr>
          <p:cNvPr id="548" name="Shape 548"/>
          <p:cNvSpPr txBox="1"/>
          <p:nvPr/>
        </p:nvSpPr>
        <p:spPr>
          <a:xfrm>
            <a:off x="1071562" y="1714500"/>
            <a:ext cx="1966911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Conversor Buck</a:t>
            </a:r>
          </a:p>
        </p:txBody>
      </p:sp>
      <p:pic>
        <p:nvPicPr>
          <p:cNvPr id="549" name="Shape 549"/>
          <p:cNvPicPr preferRelativeResize="0"/>
          <p:nvPr/>
        </p:nvPicPr>
        <p:blipFill rotWithShape="1">
          <a:blip r:embed="rId3">
            <a:alphaModFix/>
          </a:blip>
          <a:srcRect r="1561"/>
          <a:stretch/>
        </p:blipFill>
        <p:spPr>
          <a:xfrm>
            <a:off x="0" y="2000250"/>
            <a:ext cx="4500561" cy="3160711"/>
          </a:xfrm>
          <a:prstGeom prst="rect">
            <a:avLst/>
          </a:prstGeom>
          <a:noFill/>
          <a:ln>
            <a:noFill/>
          </a:ln>
        </p:spPr>
      </p:pic>
      <p:sp>
        <p:nvSpPr>
          <p:cNvPr id="550" name="Shape 550"/>
          <p:cNvSpPr txBox="1"/>
          <p:nvPr/>
        </p:nvSpPr>
        <p:spPr>
          <a:xfrm>
            <a:off x="5857875" y="3357562"/>
            <a:ext cx="2698750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Conversor Buck-Boost</a:t>
            </a:r>
          </a:p>
        </p:txBody>
      </p:sp>
      <p:pic>
        <p:nvPicPr>
          <p:cNvPr id="551" name="Shape 5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83112" y="3738562"/>
            <a:ext cx="4560886" cy="3119436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Shape 552"/>
          <p:cNvSpPr txBox="1"/>
          <p:nvPr/>
        </p:nvSpPr>
        <p:spPr>
          <a:xfrm>
            <a:off x="4500562" y="1714500"/>
            <a:ext cx="4643437" cy="16319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Mosfet IRF740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Diodo UF5408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Capacitor 10uF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Indutor com núcleo de ferrite 30/14 com 82 espiras com condutor 22 AWG.</a:t>
            </a:r>
          </a:p>
        </p:txBody>
      </p:sp>
      <p:sp>
        <p:nvSpPr>
          <p:cNvPr id="553" name="Shape 553"/>
          <p:cNvSpPr txBox="1"/>
          <p:nvPr/>
        </p:nvSpPr>
        <p:spPr>
          <a:xfrm>
            <a:off x="0" y="5214937"/>
            <a:ext cx="4572000" cy="1477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Mosfet IRF740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Diodo UF5408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Capacitor 80uF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ymbol"/>
              <a:buChar char="▪"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Indutor com núcleo de ferrite 40/12 com 96 espiras com condutor 20 AWG. </a:t>
            </a:r>
          </a:p>
        </p:txBody>
      </p:sp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Shape 563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33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64" name="Shape 564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565" name="Shape 565"/>
          <p:cNvSpPr txBox="1"/>
          <p:nvPr/>
        </p:nvSpPr>
        <p:spPr>
          <a:xfrm>
            <a:off x="0" y="785812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Placa de Controle acoplada ao conversor</a:t>
            </a:r>
          </a:p>
        </p:txBody>
      </p:sp>
      <p:pic>
        <p:nvPicPr>
          <p:cNvPr id="566" name="Shape 5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28875" y="1285875"/>
            <a:ext cx="4000500" cy="5214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Shape 576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34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77" name="Shape 577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578" name="Shape 578"/>
          <p:cNvSpPr txBox="1"/>
          <p:nvPr/>
        </p:nvSpPr>
        <p:spPr>
          <a:xfrm>
            <a:off x="0" y="785812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Resultados Experimentais Buck</a:t>
            </a:r>
          </a:p>
        </p:txBody>
      </p:sp>
      <p:pic>
        <p:nvPicPr>
          <p:cNvPr id="579" name="Shape 5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7187" y="1285875"/>
            <a:ext cx="8286749" cy="5345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9" name="Shape 5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57875" y="2366961"/>
            <a:ext cx="1600199" cy="56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Shape 59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57875" y="3119436"/>
            <a:ext cx="175260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Shape 59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86375" y="3590925"/>
            <a:ext cx="2828924" cy="83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Shape 59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00187" y="2428875"/>
            <a:ext cx="1438275" cy="44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Shape 59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00187" y="3071811"/>
            <a:ext cx="1543049" cy="43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Shape 59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00125" y="3786187"/>
            <a:ext cx="2705100" cy="47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Shape 59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786061" y="4786312"/>
            <a:ext cx="3257550" cy="1000125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Shape 596"/>
          <p:cNvSpPr txBox="1"/>
          <p:nvPr/>
        </p:nvSpPr>
        <p:spPr>
          <a:xfrm>
            <a:off x="428625" y="1824036"/>
            <a:ext cx="3357562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Entrada</a:t>
            </a:r>
          </a:p>
        </p:txBody>
      </p:sp>
      <p:sp>
        <p:nvSpPr>
          <p:cNvPr id="597" name="Shape 597"/>
          <p:cNvSpPr txBox="1"/>
          <p:nvPr/>
        </p:nvSpPr>
        <p:spPr>
          <a:xfrm>
            <a:off x="5000625" y="1752600"/>
            <a:ext cx="328612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Saída</a:t>
            </a:r>
          </a:p>
        </p:txBody>
      </p:sp>
      <p:sp>
        <p:nvSpPr>
          <p:cNvPr id="598" name="Shape 598"/>
          <p:cNvSpPr txBox="1"/>
          <p:nvPr/>
        </p:nvSpPr>
        <p:spPr>
          <a:xfrm>
            <a:off x="3071811" y="214312"/>
            <a:ext cx="3178174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599" name="Shape 599"/>
          <p:cNvSpPr txBox="1"/>
          <p:nvPr/>
        </p:nvSpPr>
        <p:spPr>
          <a:xfrm>
            <a:off x="2286000" y="785812"/>
            <a:ext cx="4572000" cy="8302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Cálculo da Eficiência para o Conversor Buck</a:t>
            </a:r>
          </a:p>
        </p:txBody>
      </p:sp>
      <p:sp>
        <p:nvSpPr>
          <p:cNvPr id="600" name="Shape 600"/>
          <p:cNvSpPr txBox="1"/>
          <p:nvPr/>
        </p:nvSpPr>
        <p:spPr>
          <a:xfrm>
            <a:off x="3571875" y="4357687"/>
            <a:ext cx="1724025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Eficiência</a:t>
            </a:r>
          </a:p>
        </p:txBody>
      </p:sp>
      <p:sp>
        <p:nvSpPr>
          <p:cNvPr id="601" name="Shape 601"/>
          <p:cNvSpPr txBox="1"/>
          <p:nvPr/>
        </p:nvSpPr>
        <p:spPr>
          <a:xfrm>
            <a:off x="1571625" y="6286500"/>
            <a:ext cx="271462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 Mosfet=0,42Ω</a:t>
            </a:r>
          </a:p>
        </p:txBody>
      </p:sp>
      <p:sp>
        <p:nvSpPr>
          <p:cNvPr id="602" name="Shape 602"/>
          <p:cNvSpPr txBox="1"/>
          <p:nvPr/>
        </p:nvSpPr>
        <p:spPr>
          <a:xfrm>
            <a:off x="5286375" y="6286500"/>
            <a:ext cx="229552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 Diodo=1,2Ω</a:t>
            </a:r>
          </a:p>
        </p:txBody>
      </p:sp>
    </p:spTree>
  </p:cSld>
  <p:clrMapOvr>
    <a:masterClrMapping/>
  </p:clrMapOvr>
  <p:transition spd="slow">
    <p:cut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Shape 607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36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8" name="Shape 608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pic>
        <p:nvPicPr>
          <p:cNvPr id="609" name="Shape 60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29250" y="1360487"/>
            <a:ext cx="3214686" cy="2640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" name="Shape 6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4000" y="1389062"/>
            <a:ext cx="3246437" cy="2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Shape 6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8612" y="4286250"/>
            <a:ext cx="3171825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Shape 6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00687" y="4359275"/>
            <a:ext cx="3214686" cy="2498724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Shape 613"/>
          <p:cNvSpPr txBox="1"/>
          <p:nvPr/>
        </p:nvSpPr>
        <p:spPr>
          <a:xfrm>
            <a:off x="0" y="3929062"/>
            <a:ext cx="4429124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Forma de onda de tensão sobre o indutor</a:t>
            </a:r>
          </a:p>
        </p:txBody>
      </p:sp>
      <p:sp>
        <p:nvSpPr>
          <p:cNvPr id="614" name="Shape 614"/>
          <p:cNvSpPr txBox="1"/>
          <p:nvPr/>
        </p:nvSpPr>
        <p:spPr>
          <a:xfrm>
            <a:off x="5500687" y="4000500"/>
            <a:ext cx="3211511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Forma de onda sobre o diodo</a:t>
            </a:r>
          </a:p>
        </p:txBody>
      </p:sp>
      <p:sp>
        <p:nvSpPr>
          <p:cNvPr id="615" name="Shape 615"/>
          <p:cNvSpPr txBox="1"/>
          <p:nvPr/>
        </p:nvSpPr>
        <p:spPr>
          <a:xfrm>
            <a:off x="4572000" y="785812"/>
            <a:ext cx="4572000" cy="6461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Tensão dreno-source (canal 1) e tensão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gate-source (canal 2)</a:t>
            </a:r>
          </a:p>
        </p:txBody>
      </p:sp>
      <p:sp>
        <p:nvSpPr>
          <p:cNvPr id="616" name="Shape 616"/>
          <p:cNvSpPr txBox="1"/>
          <p:nvPr/>
        </p:nvSpPr>
        <p:spPr>
          <a:xfrm>
            <a:off x="0" y="1000125"/>
            <a:ext cx="4057650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PWM conversor com razão cíclica 0,5</a:t>
            </a:r>
          </a:p>
        </p:txBody>
      </p:sp>
    </p:spTree>
  </p:cSld>
  <p:clrMapOvr>
    <a:masterClrMapping/>
  </p:clrMapOvr>
  <p:transition spd="slow">
    <p:cut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Shape 626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37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27" name="Shape 627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628" name="Shape 628"/>
          <p:cNvSpPr txBox="1"/>
          <p:nvPr/>
        </p:nvSpPr>
        <p:spPr>
          <a:xfrm>
            <a:off x="0" y="785812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Resultados Experimentais Buck-Boost</a:t>
            </a:r>
          </a:p>
        </p:txBody>
      </p:sp>
      <p:pic>
        <p:nvPicPr>
          <p:cNvPr id="629" name="Shape 6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1562" y="1357312"/>
            <a:ext cx="6926261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Shape 639"/>
          <p:cNvSpPr txBox="1"/>
          <p:nvPr/>
        </p:nvSpPr>
        <p:spPr>
          <a:xfrm>
            <a:off x="428625" y="1824036"/>
            <a:ext cx="3357562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Entrada</a:t>
            </a:r>
          </a:p>
        </p:txBody>
      </p:sp>
      <p:sp>
        <p:nvSpPr>
          <p:cNvPr id="640" name="Shape 640"/>
          <p:cNvSpPr txBox="1"/>
          <p:nvPr/>
        </p:nvSpPr>
        <p:spPr>
          <a:xfrm>
            <a:off x="5000625" y="1752600"/>
            <a:ext cx="328612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Saída</a:t>
            </a:r>
          </a:p>
        </p:txBody>
      </p:sp>
      <p:sp>
        <p:nvSpPr>
          <p:cNvPr id="641" name="Shape 641"/>
          <p:cNvSpPr txBox="1"/>
          <p:nvPr/>
        </p:nvSpPr>
        <p:spPr>
          <a:xfrm>
            <a:off x="3071811" y="214312"/>
            <a:ext cx="3178174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642" name="Shape 642"/>
          <p:cNvSpPr txBox="1"/>
          <p:nvPr/>
        </p:nvSpPr>
        <p:spPr>
          <a:xfrm>
            <a:off x="2286000" y="785812"/>
            <a:ext cx="4572000" cy="8302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Cálculo da Eficiência para o Conversor Buck-Boost</a:t>
            </a:r>
          </a:p>
        </p:txBody>
      </p:sp>
      <p:sp>
        <p:nvSpPr>
          <p:cNvPr id="643" name="Shape 643"/>
          <p:cNvSpPr txBox="1"/>
          <p:nvPr/>
        </p:nvSpPr>
        <p:spPr>
          <a:xfrm>
            <a:off x="3429000" y="4286250"/>
            <a:ext cx="1724025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Eficiência</a:t>
            </a:r>
          </a:p>
        </p:txBody>
      </p:sp>
      <p:pic>
        <p:nvPicPr>
          <p:cNvPr id="644" name="Shape 6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29312" y="2500311"/>
            <a:ext cx="1381125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Shape 6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86437" y="3071811"/>
            <a:ext cx="1743075" cy="400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" name="Shape 6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29250" y="3786187"/>
            <a:ext cx="2552699" cy="32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Shape 64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466850" y="2428875"/>
            <a:ext cx="1390650" cy="44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" name="Shape 64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28750" y="3143250"/>
            <a:ext cx="1409700" cy="342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Shape 64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71562" y="3714750"/>
            <a:ext cx="2628899" cy="419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" name="Shape 65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143125" y="4929187"/>
            <a:ext cx="4343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Shape 651"/>
          <p:cNvSpPr txBox="1"/>
          <p:nvPr/>
        </p:nvSpPr>
        <p:spPr>
          <a:xfrm>
            <a:off x="1571625" y="6286500"/>
            <a:ext cx="271462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 Mosfet=0,42Ω</a:t>
            </a:r>
          </a:p>
        </p:txBody>
      </p:sp>
      <p:sp>
        <p:nvSpPr>
          <p:cNvPr id="652" name="Shape 652"/>
          <p:cNvSpPr txBox="1"/>
          <p:nvPr/>
        </p:nvSpPr>
        <p:spPr>
          <a:xfrm>
            <a:off x="5286375" y="6286500"/>
            <a:ext cx="229552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 Diodo=1,2Ω</a:t>
            </a:r>
          </a:p>
        </p:txBody>
      </p:sp>
    </p:spTree>
  </p:cSld>
  <p:clrMapOvr>
    <a:masterClrMapping/>
  </p:clrMapOvr>
  <p:transition spd="slow">
    <p:cut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Shape 657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pic>
        <p:nvPicPr>
          <p:cNvPr id="658" name="Shape 6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8811" y="1247775"/>
            <a:ext cx="5000625" cy="5610224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Shape 659"/>
          <p:cNvSpPr txBox="1"/>
          <p:nvPr/>
        </p:nvSpPr>
        <p:spPr>
          <a:xfrm>
            <a:off x="0" y="785812"/>
            <a:ext cx="8643937" cy="4302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Circuito para Correção da Amplitude do PWM</a:t>
            </a:r>
          </a:p>
        </p:txBody>
      </p:sp>
      <p:pic>
        <p:nvPicPr>
          <p:cNvPr id="660" name="Shape 6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4312" y="1285875"/>
            <a:ext cx="8499474" cy="500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/>
        </p:nvSpPr>
        <p:spPr>
          <a:xfrm>
            <a:off x="571500" y="1071562"/>
            <a:ext cx="8072437" cy="8302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 Sistema de Conversão de Energia cc-cc são Formados por Três Partes:</a:t>
            </a:r>
          </a:p>
        </p:txBody>
      </p:sp>
      <p:sp>
        <p:nvSpPr>
          <p:cNvPr id="129" name="Shape 129"/>
          <p:cNvSpPr txBox="1"/>
          <p:nvPr/>
        </p:nvSpPr>
        <p:spPr>
          <a:xfrm>
            <a:off x="0" y="260350"/>
            <a:ext cx="9144000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Visão Geral</a:t>
            </a:r>
          </a:p>
        </p:txBody>
      </p:sp>
      <p:sp>
        <p:nvSpPr>
          <p:cNvPr id="130" name="Shape 130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4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1" name="Shape 131"/>
          <p:cNvSpPr txBox="1"/>
          <p:nvPr/>
        </p:nvSpPr>
        <p:spPr>
          <a:xfrm>
            <a:off x="4714875" y="2143125"/>
            <a:ext cx="442912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Os conversores podem ser :</a:t>
            </a:r>
          </a:p>
        </p:txBody>
      </p:sp>
      <p:sp>
        <p:nvSpPr>
          <p:cNvPr id="132" name="Shape 132"/>
          <p:cNvSpPr txBox="1"/>
          <p:nvPr/>
        </p:nvSpPr>
        <p:spPr>
          <a:xfrm>
            <a:off x="4357687" y="4071937"/>
            <a:ext cx="4500561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Isolados</a:t>
            </a:r>
          </a:p>
        </p:txBody>
      </p:sp>
      <p:sp>
        <p:nvSpPr>
          <p:cNvPr id="133" name="Shape 133"/>
          <p:cNvSpPr txBox="1"/>
          <p:nvPr/>
        </p:nvSpPr>
        <p:spPr>
          <a:xfrm>
            <a:off x="4357687" y="3143250"/>
            <a:ext cx="4000500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Não Isolados</a:t>
            </a:r>
          </a:p>
        </p:txBody>
      </p:sp>
      <p:pic>
        <p:nvPicPr>
          <p:cNvPr id="134" name="Shape 1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5750" y="2357436"/>
            <a:ext cx="3933825" cy="332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hape 670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40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1" name="Shape 671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pic>
        <p:nvPicPr>
          <p:cNvPr id="672" name="Shape 6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1475" y="1214437"/>
            <a:ext cx="3414712" cy="2714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Shape 6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57750" y="1214437"/>
            <a:ext cx="3616325" cy="2643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" name="Shape 67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625" y="4286250"/>
            <a:ext cx="3357562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Shape 67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62525" y="4286250"/>
            <a:ext cx="3467099" cy="2571749"/>
          </a:xfrm>
          <a:prstGeom prst="rect">
            <a:avLst/>
          </a:prstGeom>
          <a:noFill/>
          <a:ln>
            <a:noFill/>
          </a:ln>
        </p:spPr>
      </p:pic>
      <p:sp>
        <p:nvSpPr>
          <p:cNvPr id="676" name="Shape 676"/>
          <p:cNvSpPr txBox="1"/>
          <p:nvPr/>
        </p:nvSpPr>
        <p:spPr>
          <a:xfrm>
            <a:off x="4643437" y="3929062"/>
            <a:ext cx="4300536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Forma de onda de tensão sobre a carga</a:t>
            </a:r>
          </a:p>
        </p:txBody>
      </p:sp>
      <p:sp>
        <p:nvSpPr>
          <p:cNvPr id="677" name="Shape 677"/>
          <p:cNvSpPr txBox="1"/>
          <p:nvPr/>
        </p:nvSpPr>
        <p:spPr>
          <a:xfrm>
            <a:off x="0" y="3929062"/>
            <a:ext cx="4108450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Forma de onda tensão sobre o indutor</a:t>
            </a:r>
          </a:p>
        </p:txBody>
      </p:sp>
      <p:sp>
        <p:nvSpPr>
          <p:cNvPr id="678" name="Shape 678"/>
          <p:cNvSpPr txBox="1"/>
          <p:nvPr/>
        </p:nvSpPr>
        <p:spPr>
          <a:xfrm>
            <a:off x="4429125" y="857250"/>
            <a:ext cx="4454525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Forma de onda sobre o diodo Buck-Boost</a:t>
            </a:r>
          </a:p>
        </p:txBody>
      </p:sp>
      <p:sp>
        <p:nvSpPr>
          <p:cNvPr id="679" name="Shape 679"/>
          <p:cNvSpPr txBox="1"/>
          <p:nvPr/>
        </p:nvSpPr>
        <p:spPr>
          <a:xfrm>
            <a:off x="0" y="714375"/>
            <a:ext cx="4357686" cy="6461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Tensões gate-source (canal 1) e dreno-source. (canal 2).</a:t>
            </a:r>
          </a:p>
        </p:txBody>
      </p:sp>
    </p:spTree>
  </p:cSld>
  <p:clrMapOvr>
    <a:masterClrMapping/>
  </p:clrMapOvr>
  <p:transition spd="slow">
    <p:cut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Shape 689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41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0" name="Shape 690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DESENVOLVIMENTO</a:t>
            </a:r>
          </a:p>
        </p:txBody>
      </p:sp>
      <p:sp>
        <p:nvSpPr>
          <p:cNvPr id="691" name="Shape 691"/>
          <p:cNvSpPr txBox="1"/>
          <p:nvPr/>
        </p:nvSpPr>
        <p:spPr>
          <a:xfrm>
            <a:off x="0" y="785812"/>
            <a:ext cx="9144000" cy="523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Considerações Finais</a:t>
            </a:r>
          </a:p>
        </p:txBody>
      </p:sp>
      <p:sp>
        <p:nvSpPr>
          <p:cNvPr id="692" name="Shape 692"/>
          <p:cNvSpPr txBox="1"/>
          <p:nvPr/>
        </p:nvSpPr>
        <p:spPr>
          <a:xfrm>
            <a:off x="0" y="3643312"/>
            <a:ext cx="9144000" cy="6461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formas de onda de tensão sobre cada componente assemelhou-se muito com a simulação.</a:t>
            </a:r>
          </a:p>
        </p:txBody>
      </p:sp>
      <p:sp>
        <p:nvSpPr>
          <p:cNvPr id="693" name="Shape 693"/>
          <p:cNvSpPr txBox="1"/>
          <p:nvPr/>
        </p:nvSpPr>
        <p:spPr>
          <a:xfrm>
            <a:off x="0" y="1571625"/>
            <a:ext cx="3340100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Os objetivos foram alcançados</a:t>
            </a:r>
          </a:p>
        </p:txBody>
      </p:sp>
      <p:sp>
        <p:nvSpPr>
          <p:cNvPr id="694" name="Shape 694"/>
          <p:cNvSpPr txBox="1"/>
          <p:nvPr/>
        </p:nvSpPr>
        <p:spPr>
          <a:xfrm>
            <a:off x="0" y="2071686"/>
            <a:ext cx="9144000" cy="6461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Foi implementada a placa de controle para geração do sinal PWM com razão cíclica variando de 0 a 0,5.</a:t>
            </a:r>
          </a:p>
        </p:txBody>
      </p:sp>
      <p:sp>
        <p:nvSpPr>
          <p:cNvPr id="695" name="Shape 695"/>
          <p:cNvSpPr txBox="1"/>
          <p:nvPr/>
        </p:nvSpPr>
        <p:spPr>
          <a:xfrm>
            <a:off x="0" y="2928936"/>
            <a:ext cx="9144000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Foram projetados, construídos e realizados testes com ambos os conversores.</a:t>
            </a:r>
          </a:p>
        </p:txBody>
      </p:sp>
      <p:sp>
        <p:nvSpPr>
          <p:cNvPr id="696" name="Shape 696"/>
          <p:cNvSpPr txBox="1"/>
          <p:nvPr/>
        </p:nvSpPr>
        <p:spPr>
          <a:xfrm>
            <a:off x="0" y="4572000"/>
            <a:ext cx="9144000" cy="6461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Tanto o Buck como o Buck-Boost atingiram as especificações do projeto, obtendo um ganho de tensão média de 0,5 e um potência média dissipada na carga de 40W</a:t>
            </a:r>
          </a:p>
        </p:txBody>
      </p:sp>
      <p:sp>
        <p:nvSpPr>
          <p:cNvPr id="697" name="Shape 697"/>
          <p:cNvSpPr txBox="1"/>
          <p:nvPr/>
        </p:nvSpPr>
        <p:spPr>
          <a:xfrm>
            <a:off x="0" y="5357812"/>
            <a:ext cx="9144000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Buck atingiu 84% de eficiência, enquanto o Buck-Boost, ficou abaixo dos 80%</a:t>
            </a: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%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/>
        </p:nvSpPr>
        <p:spPr>
          <a:xfrm>
            <a:off x="500062" y="1071562"/>
            <a:ext cx="8143874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143000" marR="0" lvl="2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Conversores cc-cc não Isolados Básicos são: </a:t>
            </a:r>
          </a:p>
        </p:txBody>
      </p:sp>
      <p:sp>
        <p:nvSpPr>
          <p:cNvPr id="140" name="Shape 140"/>
          <p:cNvSpPr txBox="1"/>
          <p:nvPr/>
        </p:nvSpPr>
        <p:spPr>
          <a:xfrm>
            <a:off x="0" y="260350"/>
            <a:ext cx="9144000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Visão Geral</a:t>
            </a:r>
          </a:p>
        </p:txBody>
      </p:sp>
      <p:sp>
        <p:nvSpPr>
          <p:cNvPr id="141" name="Shape 141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5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42" name="Shape 142"/>
          <p:cNvPicPr preferRelativeResize="0"/>
          <p:nvPr/>
        </p:nvPicPr>
        <p:blipFill rotWithShape="1">
          <a:blip r:embed="rId3">
            <a:alphaModFix/>
          </a:blip>
          <a:srcRect r="53125" b="56579"/>
          <a:stretch/>
        </p:blipFill>
        <p:spPr>
          <a:xfrm>
            <a:off x="71436" y="1857375"/>
            <a:ext cx="4286250" cy="1785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Shape 143"/>
          <p:cNvPicPr preferRelativeResize="0"/>
          <p:nvPr/>
        </p:nvPicPr>
        <p:blipFill rotWithShape="1">
          <a:blip r:embed="rId3">
            <a:alphaModFix/>
          </a:blip>
          <a:srcRect l="50781" b="56579"/>
          <a:stretch/>
        </p:blipFill>
        <p:spPr>
          <a:xfrm>
            <a:off x="4643437" y="1857375"/>
            <a:ext cx="4500561" cy="1785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Shape 144"/>
          <p:cNvPicPr preferRelativeResize="0"/>
          <p:nvPr/>
        </p:nvPicPr>
        <p:blipFill rotWithShape="1">
          <a:blip r:embed="rId3">
            <a:alphaModFix/>
          </a:blip>
          <a:srcRect l="23437" t="53840" r="27343"/>
          <a:stretch/>
        </p:blipFill>
        <p:spPr>
          <a:xfrm>
            <a:off x="2143125" y="4071937"/>
            <a:ext cx="4500561" cy="1898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/>
        </p:nvSpPr>
        <p:spPr>
          <a:xfrm>
            <a:off x="0" y="714375"/>
            <a:ext cx="9144000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Conversores cc-cc Isolados</a:t>
            </a:r>
          </a:p>
        </p:txBody>
      </p:sp>
      <p:sp>
        <p:nvSpPr>
          <p:cNvPr id="150" name="Shape 150"/>
          <p:cNvSpPr txBox="1"/>
          <p:nvPr/>
        </p:nvSpPr>
        <p:spPr>
          <a:xfrm>
            <a:off x="0" y="260350"/>
            <a:ext cx="9144000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Visão Geral</a:t>
            </a:r>
          </a:p>
        </p:txBody>
      </p:sp>
      <p:sp>
        <p:nvSpPr>
          <p:cNvPr id="151" name="Shape 151"/>
          <p:cNvSpPr txBox="1"/>
          <p:nvPr/>
        </p:nvSpPr>
        <p:spPr>
          <a:xfrm>
            <a:off x="571500" y="1143000"/>
            <a:ext cx="8143874" cy="708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42950" marR="0" lvl="1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Apresentam um transformador em sua topologia (isolação galvânica)</a:t>
            </a:r>
          </a:p>
        </p:txBody>
      </p:sp>
      <p:sp>
        <p:nvSpPr>
          <p:cNvPr id="152" name="Shape 152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6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53" name="Shape 1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2937" y="1857375"/>
            <a:ext cx="7715249" cy="500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/>
        </p:nvSpPr>
        <p:spPr>
          <a:xfrm>
            <a:off x="0" y="260350"/>
            <a:ext cx="9144000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FUNDAMENTAÇÃO TEÓRICA</a:t>
            </a:r>
          </a:p>
        </p:txBody>
      </p:sp>
      <p:sp>
        <p:nvSpPr>
          <p:cNvPr id="159" name="Shape 159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7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0" name="Shape 160"/>
          <p:cNvSpPr txBox="1"/>
          <p:nvPr/>
        </p:nvSpPr>
        <p:spPr>
          <a:xfrm>
            <a:off x="0" y="785812"/>
            <a:ext cx="9144000" cy="8302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Mosfet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(T</a:t>
            </a:r>
            <a:r>
              <a:rPr lang="en-US" sz="23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ransistor de Efeito de Campo Metal–Óxido–Semicondutor </a:t>
            </a:r>
            <a:r>
              <a:rPr lang="en-US" sz="23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312" y="1785936"/>
            <a:ext cx="4071936" cy="2500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05375" y="3732212"/>
            <a:ext cx="4167186" cy="2768599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 txBox="1"/>
          <p:nvPr/>
        </p:nvSpPr>
        <p:spPr>
          <a:xfrm>
            <a:off x="4357687" y="1928811"/>
            <a:ext cx="4786311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Realiza controle de corrente dreno-source</a:t>
            </a:r>
          </a:p>
        </p:txBody>
      </p:sp>
      <p:sp>
        <p:nvSpPr>
          <p:cNvPr id="164" name="Shape 164"/>
          <p:cNvSpPr txBox="1"/>
          <p:nvPr/>
        </p:nvSpPr>
        <p:spPr>
          <a:xfrm>
            <a:off x="4357687" y="2428875"/>
            <a:ext cx="4786311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Aplicando uma tensão gate-source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8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0" name="Shape 170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FUNDAMENTAÇÃO TEÓRICA</a:t>
            </a:r>
          </a:p>
        </p:txBody>
      </p:sp>
      <p:sp>
        <p:nvSpPr>
          <p:cNvPr id="171" name="Shape 171"/>
          <p:cNvSpPr txBox="1"/>
          <p:nvPr/>
        </p:nvSpPr>
        <p:spPr>
          <a:xfrm>
            <a:off x="971550" y="981075"/>
            <a:ext cx="7345361" cy="8302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Modulação PWM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(Modulação Por Largura de Pulso). </a:t>
            </a: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pic>
        <p:nvPicPr>
          <p:cNvPr id="172" name="Shape 1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312" y="2000250"/>
            <a:ext cx="4572000" cy="185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Shape 1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5750" y="4143375"/>
            <a:ext cx="4857750" cy="2714624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Shape 174"/>
          <p:cNvSpPr txBox="1"/>
          <p:nvPr/>
        </p:nvSpPr>
        <p:spPr>
          <a:xfrm>
            <a:off x="2214561" y="2000250"/>
            <a:ext cx="1714500" cy="708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0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Tensão Modulante</a:t>
            </a:r>
          </a:p>
        </p:txBody>
      </p:sp>
      <p:sp>
        <p:nvSpPr>
          <p:cNvPr id="175" name="Shape 175"/>
          <p:cNvSpPr txBox="1"/>
          <p:nvPr/>
        </p:nvSpPr>
        <p:spPr>
          <a:xfrm>
            <a:off x="1643061" y="4286250"/>
            <a:ext cx="3071812" cy="4000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0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Tensão Portadora</a:t>
            </a:r>
          </a:p>
        </p:txBody>
      </p:sp>
      <p:pic>
        <p:nvPicPr>
          <p:cNvPr id="176" name="Shape 17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79975" y="2714625"/>
            <a:ext cx="4264024" cy="25003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/>
        </p:nvSpPr>
        <p:spPr>
          <a:xfrm>
            <a:off x="6553200" y="6248400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9</a:t>
            </a:fld>
            <a:endParaRPr lang="en-US" sz="12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7" name="Shape 187"/>
          <p:cNvSpPr txBox="1"/>
          <p:nvPr/>
        </p:nvSpPr>
        <p:spPr>
          <a:xfrm>
            <a:off x="1619250" y="260350"/>
            <a:ext cx="7019925" cy="5207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FUNDAMENTAÇÃO TEÓRICA</a:t>
            </a:r>
          </a:p>
        </p:txBody>
      </p:sp>
      <p:sp>
        <p:nvSpPr>
          <p:cNvPr id="188" name="Shape 188"/>
          <p:cNvSpPr txBox="1"/>
          <p:nvPr/>
        </p:nvSpPr>
        <p:spPr>
          <a:xfrm>
            <a:off x="1116012" y="1125537"/>
            <a:ext cx="7142161" cy="434498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341312" marR="0" lvl="0" indent="-34131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25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0" i="0" u="none" strike="noStrike" cap="none" baseline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9" name="Shape 189"/>
          <p:cNvSpPr txBox="1"/>
          <p:nvPr/>
        </p:nvSpPr>
        <p:spPr>
          <a:xfrm>
            <a:off x="500062" y="785812"/>
            <a:ext cx="8215312" cy="8302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Modulação PWM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Modulação Por Largura de Pulso</a:t>
            </a: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).</a:t>
            </a:r>
          </a:p>
        </p:txBody>
      </p:sp>
      <p:sp>
        <p:nvSpPr>
          <p:cNvPr id="190" name="Shape 190"/>
          <p:cNvSpPr txBox="1"/>
          <p:nvPr/>
        </p:nvSpPr>
        <p:spPr>
          <a:xfrm>
            <a:off x="2286000" y="6000750"/>
            <a:ext cx="2071686" cy="461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Razão Cíclica</a:t>
            </a:r>
          </a:p>
        </p:txBody>
      </p:sp>
      <p:sp>
        <p:nvSpPr>
          <p:cNvPr id="191" name="Shape 191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" name="Shape 19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6212" y="5665787"/>
            <a:ext cx="1744661" cy="1192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Shape 19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00187" y="1609725"/>
            <a:ext cx="5786437" cy="4016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Tema do Office">
  <a:themeElements>
    <a:clrScheme name="Tema do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Tema do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930</Words>
  <Application>Microsoft Office PowerPoint</Application>
  <PresentationFormat>Apresentação na tela (4:3)</PresentationFormat>
  <Paragraphs>373</Paragraphs>
  <Slides>41</Slides>
  <Notes>41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41</vt:i4>
      </vt:variant>
    </vt:vector>
  </HeadingPairs>
  <TitlesOfParts>
    <vt:vector size="49" baseType="lpstr">
      <vt:lpstr>Arial</vt:lpstr>
      <vt:lpstr>Verdana</vt:lpstr>
      <vt:lpstr>Noto Symbol</vt:lpstr>
      <vt:lpstr>Calibri</vt:lpstr>
      <vt:lpstr>MS Gothic</vt:lpstr>
      <vt:lpstr>Times New Roman</vt:lpstr>
      <vt:lpstr>Tema do Office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pc1</dc:creator>
  <cp:lastModifiedBy>pc1</cp:lastModifiedBy>
  <cp:revision>1</cp:revision>
  <dcterms:modified xsi:type="dcterms:W3CDTF">2015-10-08T00:45:13Z</dcterms:modified>
</cp:coreProperties>
</file>